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Advent Pro SemiBold"/>
      <p:regular r:id="rId34"/>
      <p:bold r:id="rId35"/>
      <p:italic r:id="rId36"/>
      <p:boldItalic r:id="rId37"/>
    </p:embeddedFont>
    <p:embeddedFont>
      <p:font typeface="Fira Sans Extra Condensed Medium"/>
      <p:regular r:id="rId38"/>
      <p:bold r:id="rId39"/>
      <p:italic r:id="rId40"/>
      <p:boldItalic r:id="rId41"/>
    </p:embeddedFont>
    <p:embeddedFont>
      <p:font typeface="Fira Sans Condensed Medium"/>
      <p:regular r:id="rId42"/>
      <p:bold r:id="rId43"/>
      <p:italic r:id="rId44"/>
      <p:boldItalic r:id="rId45"/>
    </p:embeddedFont>
    <p:embeddedFont>
      <p:font typeface="Maven Pro"/>
      <p:regular r:id="rId46"/>
      <p:bold r:id="rId47"/>
    </p:embeddedFont>
    <p:embeddedFont>
      <p:font typeface="Share Tech"/>
      <p:regular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italic.fntdata"/><Relationship Id="rId20" Type="http://schemas.openxmlformats.org/officeDocument/2006/relationships/slide" Target="slides/slide16.xml"/><Relationship Id="rId42" Type="http://schemas.openxmlformats.org/officeDocument/2006/relationships/font" Target="fonts/FiraSansCondensedMedium-regular.fntdata"/><Relationship Id="rId41" Type="http://schemas.openxmlformats.org/officeDocument/2006/relationships/font" Target="fonts/FiraSansExtraCondensedMedium-boldItalic.fntdata"/><Relationship Id="rId22" Type="http://schemas.openxmlformats.org/officeDocument/2006/relationships/slide" Target="slides/slide18.xml"/><Relationship Id="rId44" Type="http://schemas.openxmlformats.org/officeDocument/2006/relationships/font" Target="fonts/FiraSansCondensedMedium-italic.fntdata"/><Relationship Id="rId21" Type="http://schemas.openxmlformats.org/officeDocument/2006/relationships/slide" Target="slides/slide17.xml"/><Relationship Id="rId43" Type="http://schemas.openxmlformats.org/officeDocument/2006/relationships/font" Target="fonts/FiraSansCondensedMedium-bold.fntdata"/><Relationship Id="rId24" Type="http://schemas.openxmlformats.org/officeDocument/2006/relationships/slide" Target="slides/slide20.xml"/><Relationship Id="rId46" Type="http://schemas.openxmlformats.org/officeDocument/2006/relationships/font" Target="fonts/MavenPro-regular.fntdata"/><Relationship Id="rId23" Type="http://schemas.openxmlformats.org/officeDocument/2006/relationships/slide" Target="slides/slide19.xml"/><Relationship Id="rId45" Type="http://schemas.openxmlformats.org/officeDocument/2006/relationships/font" Target="fonts/FiraSansCondensed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ShareTech-regular.fntdata"/><Relationship Id="rId25" Type="http://schemas.openxmlformats.org/officeDocument/2006/relationships/slide" Target="slides/slide21.xml"/><Relationship Id="rId47" Type="http://schemas.openxmlformats.org/officeDocument/2006/relationships/font" Target="fonts/MavenPro-bold.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AdventProSemiBold-bold.fntdata"/><Relationship Id="rId12" Type="http://schemas.openxmlformats.org/officeDocument/2006/relationships/slide" Target="slides/slide8.xml"/><Relationship Id="rId34" Type="http://schemas.openxmlformats.org/officeDocument/2006/relationships/font" Target="fonts/AdventProSemiBold-regular.fntdata"/><Relationship Id="rId15" Type="http://schemas.openxmlformats.org/officeDocument/2006/relationships/slide" Target="slides/slide11.xml"/><Relationship Id="rId37" Type="http://schemas.openxmlformats.org/officeDocument/2006/relationships/font" Target="fonts/AdventProSemiBold-boldItalic.fntdata"/><Relationship Id="rId14" Type="http://schemas.openxmlformats.org/officeDocument/2006/relationships/slide" Target="slides/slide10.xml"/><Relationship Id="rId36" Type="http://schemas.openxmlformats.org/officeDocument/2006/relationships/font" Target="fonts/AdventProSemiBold-italic.fntdata"/><Relationship Id="rId17" Type="http://schemas.openxmlformats.org/officeDocument/2006/relationships/slide" Target="slides/slide13.xml"/><Relationship Id="rId39" Type="http://schemas.openxmlformats.org/officeDocument/2006/relationships/font" Target="fonts/FiraSansExtraCondensedMedium-bold.fntdata"/><Relationship Id="rId16" Type="http://schemas.openxmlformats.org/officeDocument/2006/relationships/slide" Target="slides/slide12.xml"/><Relationship Id="rId38" Type="http://schemas.openxmlformats.org/officeDocument/2006/relationships/font" Target="fonts/FiraSansExtraCondensedMedium-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dff26eaa7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dff26eaa7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dff26eaa7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dff26eaa7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e018769e3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e018769e3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e018769e3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e018769e3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e00d437c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e00d437c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e018769e3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e018769e3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e00d437ca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e00d437ca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e00d437ca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e00d437ca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e00d437ca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e00d437ca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e00d437ca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e00d437ca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6c60e245bf_1_3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6c60e245bf_1_3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e00d437ca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e00d437ca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e00d437ca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e00d437ca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e00d437ca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e00d437ca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e00d437ca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e00d437ca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e00d437ca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e00d437ca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e00d437ca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e00d437ca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e00d437ca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e00d437ca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e00d437ca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e00d437ca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e00d437ca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e00d437ca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e018769e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e018769e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6c4305b0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6c4305b0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dff26eaa7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dff26eaa7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dff26eaa7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dff26eaa7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e018769e3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e018769e3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6c60e245bf_1_3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6c60e245bf_1_3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dff26eaa7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dff26eaa7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dff26eaa7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dff26eaa7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6" name="Shape 176"/>
        <p:cNvGrpSpPr/>
        <p:nvPr/>
      </p:nvGrpSpPr>
      <p:grpSpPr>
        <a:xfrm>
          <a:off x="0" y="0"/>
          <a:ext cx="0" cy="0"/>
          <a:chOff x="0" y="0"/>
          <a:chExt cx="0" cy="0"/>
        </a:xfrm>
      </p:grpSpPr>
      <p:sp>
        <p:nvSpPr>
          <p:cNvPr id="177" name="Google Shape;177;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8" name="Google Shape;178;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9" name="Google Shape;179;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1"/>
          <p:cNvGrpSpPr/>
          <p:nvPr/>
        </p:nvGrpSpPr>
        <p:grpSpPr>
          <a:xfrm>
            <a:off x="8217007" y="3576772"/>
            <a:ext cx="188886" cy="1181531"/>
            <a:chOff x="2877432" y="975334"/>
            <a:chExt cx="188886" cy="1181531"/>
          </a:xfrm>
        </p:grpSpPr>
        <p:sp>
          <p:nvSpPr>
            <p:cNvPr id="185" name="Google Shape;185;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11"/>
          <p:cNvGrpSpPr/>
          <p:nvPr/>
        </p:nvGrpSpPr>
        <p:grpSpPr>
          <a:xfrm>
            <a:off x="7519346" y="3243318"/>
            <a:ext cx="98059" cy="1147596"/>
            <a:chOff x="3347921" y="16006"/>
            <a:chExt cx="98059" cy="1147596"/>
          </a:xfrm>
        </p:grpSpPr>
        <p:sp>
          <p:nvSpPr>
            <p:cNvPr id="190" name="Google Shape;190;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11"/>
          <p:cNvGrpSpPr/>
          <p:nvPr/>
        </p:nvGrpSpPr>
        <p:grpSpPr>
          <a:xfrm>
            <a:off x="805821" y="2953663"/>
            <a:ext cx="121172" cy="760495"/>
            <a:chOff x="5245196" y="3136513"/>
            <a:chExt cx="121172" cy="760495"/>
          </a:xfrm>
        </p:grpSpPr>
        <p:sp>
          <p:nvSpPr>
            <p:cNvPr id="193" name="Google Shape;193;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11"/>
          <p:cNvGrpSpPr/>
          <p:nvPr/>
        </p:nvGrpSpPr>
        <p:grpSpPr>
          <a:xfrm>
            <a:off x="250617" y="2402301"/>
            <a:ext cx="188650" cy="2468354"/>
            <a:chOff x="250617" y="2402301"/>
            <a:chExt cx="188650" cy="2468354"/>
          </a:xfrm>
        </p:grpSpPr>
        <p:sp>
          <p:nvSpPr>
            <p:cNvPr id="196" name="Google Shape;196;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11"/>
          <p:cNvGrpSpPr/>
          <p:nvPr/>
        </p:nvGrpSpPr>
        <p:grpSpPr>
          <a:xfrm>
            <a:off x="2038689" y="173907"/>
            <a:ext cx="57599" cy="831799"/>
            <a:chOff x="2038689" y="173907"/>
            <a:chExt cx="57599" cy="831799"/>
          </a:xfrm>
        </p:grpSpPr>
        <p:sp>
          <p:nvSpPr>
            <p:cNvPr id="203" name="Google Shape;203;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11"/>
          <p:cNvGrpSpPr/>
          <p:nvPr/>
        </p:nvGrpSpPr>
        <p:grpSpPr>
          <a:xfrm>
            <a:off x="4920170" y="-496491"/>
            <a:ext cx="188886" cy="1181531"/>
            <a:chOff x="2877432" y="975334"/>
            <a:chExt cx="188886" cy="1181531"/>
          </a:xfrm>
        </p:grpSpPr>
        <p:sp>
          <p:nvSpPr>
            <p:cNvPr id="207" name="Google Shape;207;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11"/>
          <p:cNvGrpSpPr/>
          <p:nvPr/>
        </p:nvGrpSpPr>
        <p:grpSpPr>
          <a:xfrm>
            <a:off x="3030471" y="-223849"/>
            <a:ext cx="121172" cy="760495"/>
            <a:chOff x="5245196" y="3136513"/>
            <a:chExt cx="121172" cy="760495"/>
          </a:xfrm>
        </p:grpSpPr>
        <p:sp>
          <p:nvSpPr>
            <p:cNvPr id="212" name="Google Shape;21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2306292" y="2569221"/>
            <a:ext cx="199237" cy="2828935"/>
            <a:chOff x="1608717" y="1280046"/>
            <a:chExt cx="199237" cy="2828935"/>
          </a:xfrm>
        </p:grpSpPr>
        <p:sp>
          <p:nvSpPr>
            <p:cNvPr id="215" name="Google Shape;215;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8" name="Shape 218"/>
        <p:cNvGrpSpPr/>
        <p:nvPr/>
      </p:nvGrpSpPr>
      <p:grpSpPr>
        <a:xfrm>
          <a:off x="0" y="0"/>
          <a:ext cx="0" cy="0"/>
          <a:chOff x="0" y="0"/>
          <a:chExt cx="0" cy="0"/>
        </a:xfrm>
      </p:grpSpPr>
      <p:sp>
        <p:nvSpPr>
          <p:cNvPr id="219" name="Google Shape;219;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0" name="Google Shape;220;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1" name="Google Shape;221;p12"/>
          <p:cNvGrpSpPr/>
          <p:nvPr/>
        </p:nvGrpSpPr>
        <p:grpSpPr>
          <a:xfrm>
            <a:off x="722446" y="3412541"/>
            <a:ext cx="7699120" cy="1883463"/>
            <a:chOff x="4558950" y="838825"/>
            <a:chExt cx="2813800" cy="688350"/>
          </a:xfrm>
        </p:grpSpPr>
        <p:sp>
          <p:nvSpPr>
            <p:cNvPr id="222" name="Google Shape;222;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7" name="Shape 257"/>
        <p:cNvGrpSpPr/>
        <p:nvPr/>
      </p:nvGrpSpPr>
      <p:grpSpPr>
        <a:xfrm>
          <a:off x="0" y="0"/>
          <a:ext cx="0" cy="0"/>
          <a:chOff x="0" y="0"/>
          <a:chExt cx="0" cy="0"/>
        </a:xfrm>
      </p:grpSpPr>
      <p:sp>
        <p:nvSpPr>
          <p:cNvPr id="258" name="Google Shape;258;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9" name="Google Shape;259;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0" name="Google Shape;270;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1" name="Google Shape;271;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2" name="Google Shape;272;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3" name="Google Shape;273;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4" name="Google Shape;274;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5" name="Google Shape;275;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6" name="Google Shape;276;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7" name="Google Shape;277;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8" name="Google Shape;278;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9" name="Shape 279"/>
        <p:cNvGrpSpPr/>
        <p:nvPr/>
      </p:nvGrpSpPr>
      <p:grpSpPr>
        <a:xfrm>
          <a:off x="0" y="0"/>
          <a:ext cx="0" cy="0"/>
          <a:chOff x="0" y="0"/>
          <a:chExt cx="0" cy="0"/>
        </a:xfrm>
      </p:grpSpPr>
      <p:sp>
        <p:nvSpPr>
          <p:cNvPr id="280" name="Google Shape;280;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1" name="Google Shape;281;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2" name="Google Shape;282;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3" name="Google Shape;283;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4" name="Google Shape;284;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14"/>
          <p:cNvGrpSpPr/>
          <p:nvPr/>
        </p:nvGrpSpPr>
        <p:grpSpPr>
          <a:xfrm>
            <a:off x="6626134" y="-164562"/>
            <a:ext cx="121172" cy="760495"/>
            <a:chOff x="5245196" y="3136513"/>
            <a:chExt cx="121172" cy="760495"/>
          </a:xfrm>
        </p:grpSpPr>
        <p:sp>
          <p:nvSpPr>
            <p:cNvPr id="289" name="Google Shape;289;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4" name="Shape 294"/>
        <p:cNvGrpSpPr/>
        <p:nvPr/>
      </p:nvGrpSpPr>
      <p:grpSpPr>
        <a:xfrm>
          <a:off x="0" y="0"/>
          <a:ext cx="0" cy="0"/>
          <a:chOff x="0" y="0"/>
          <a:chExt cx="0" cy="0"/>
        </a:xfrm>
      </p:grpSpPr>
      <p:sp>
        <p:nvSpPr>
          <p:cNvPr id="295" name="Google Shape;295;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15"/>
          <p:cNvGrpSpPr/>
          <p:nvPr/>
        </p:nvGrpSpPr>
        <p:grpSpPr>
          <a:xfrm>
            <a:off x="6626134" y="-164562"/>
            <a:ext cx="121172" cy="760495"/>
            <a:chOff x="5245196" y="3136513"/>
            <a:chExt cx="121172" cy="760495"/>
          </a:xfrm>
        </p:grpSpPr>
        <p:sp>
          <p:nvSpPr>
            <p:cNvPr id="300" name="Google Shape;300;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5" name="Google Shape;305;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6" name="Google Shape;306;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7" name="Google Shape;307;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8" name="Google Shape;308;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9" name="Google Shape;309;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0" name="Google Shape;310;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1" name="Shape 311"/>
        <p:cNvGrpSpPr/>
        <p:nvPr/>
      </p:nvGrpSpPr>
      <p:grpSpPr>
        <a:xfrm>
          <a:off x="0" y="0"/>
          <a:ext cx="0" cy="0"/>
          <a:chOff x="0" y="0"/>
          <a:chExt cx="0" cy="0"/>
        </a:xfrm>
      </p:grpSpPr>
      <p:sp>
        <p:nvSpPr>
          <p:cNvPr id="312" name="Google Shape;312;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3" name="Google Shape;313;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4" name="Google Shape;314;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5" name="Google Shape;315;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6" name="Google Shape;316;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7" name="Google Shape;317;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8" name="Google Shape;318;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9" name="Google Shape;319;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0" name="Google Shape;320;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1" name="Google Shape;321;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2" name="Google Shape;322;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3" name="Google Shape;323;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4" name="Google Shape;324;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5" name="Google Shape;325;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4" name="Shape 334"/>
        <p:cNvGrpSpPr/>
        <p:nvPr/>
      </p:nvGrpSpPr>
      <p:grpSpPr>
        <a:xfrm>
          <a:off x="0" y="0"/>
          <a:ext cx="0" cy="0"/>
          <a:chOff x="0" y="0"/>
          <a:chExt cx="0" cy="0"/>
        </a:xfrm>
      </p:grpSpPr>
      <p:sp>
        <p:nvSpPr>
          <p:cNvPr id="335" name="Google Shape;335;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6" name="Google Shape;336;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7" name="Google Shape;337;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8" name="Google Shape;338;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9" name="Google Shape;339;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0" name="Google Shape;340;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1" name="Google Shape;341;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2" name="Google Shape;342;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3" name="Google Shape;343;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4" name="Google Shape;344;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4" name="Shape 354"/>
        <p:cNvGrpSpPr/>
        <p:nvPr/>
      </p:nvGrpSpPr>
      <p:grpSpPr>
        <a:xfrm>
          <a:off x="0" y="0"/>
          <a:ext cx="0" cy="0"/>
          <a:chOff x="0" y="0"/>
          <a:chExt cx="0" cy="0"/>
        </a:xfrm>
      </p:grpSpPr>
      <p:sp>
        <p:nvSpPr>
          <p:cNvPr id="355" name="Google Shape;355;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6" name="Google Shape;356;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7" name="Google Shape;357;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8" name="Google Shape;358;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9" name="Google Shape;359;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0" name="Google Shape;360;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1" name="Google Shape;361;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2" name="Google Shape;362;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3" name="Google Shape;363;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4" name="Google Shape;364;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4" name="Shape 374"/>
        <p:cNvGrpSpPr/>
        <p:nvPr/>
      </p:nvGrpSpPr>
      <p:grpSpPr>
        <a:xfrm>
          <a:off x="0" y="0"/>
          <a:ext cx="0" cy="0"/>
          <a:chOff x="0" y="0"/>
          <a:chExt cx="0" cy="0"/>
        </a:xfrm>
      </p:grpSpPr>
      <p:sp>
        <p:nvSpPr>
          <p:cNvPr id="375" name="Google Shape;375;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6" name="Google Shape;376;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7" name="Google Shape;377;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8" name="Google Shape;378;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19"/>
          <p:cNvGrpSpPr/>
          <p:nvPr/>
        </p:nvGrpSpPr>
        <p:grpSpPr>
          <a:xfrm>
            <a:off x="6669747" y="-389684"/>
            <a:ext cx="143766" cy="2106420"/>
            <a:chOff x="6780548" y="337714"/>
            <a:chExt cx="133252" cy="1952377"/>
          </a:xfrm>
        </p:grpSpPr>
        <p:sp>
          <p:nvSpPr>
            <p:cNvPr id="387" name="Google Shape;387;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19"/>
          <p:cNvGrpSpPr/>
          <p:nvPr/>
        </p:nvGrpSpPr>
        <p:grpSpPr>
          <a:xfrm>
            <a:off x="1510029" y="507749"/>
            <a:ext cx="203534" cy="2663107"/>
            <a:chOff x="250617" y="2402301"/>
            <a:chExt cx="188650" cy="2468354"/>
          </a:xfrm>
        </p:grpSpPr>
        <p:sp>
          <p:nvSpPr>
            <p:cNvPr id="390" name="Google Shape;390;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19"/>
          <p:cNvGrpSpPr/>
          <p:nvPr/>
        </p:nvGrpSpPr>
        <p:grpSpPr>
          <a:xfrm>
            <a:off x="385355" y="1380671"/>
            <a:ext cx="199237" cy="2828935"/>
            <a:chOff x="1608717" y="1280046"/>
            <a:chExt cx="199237" cy="2828935"/>
          </a:xfrm>
        </p:grpSpPr>
        <p:sp>
          <p:nvSpPr>
            <p:cNvPr id="395" name="Google Shape;395;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19"/>
          <p:cNvGrpSpPr/>
          <p:nvPr/>
        </p:nvGrpSpPr>
        <p:grpSpPr>
          <a:xfrm>
            <a:off x="989005" y="-389666"/>
            <a:ext cx="62143" cy="897428"/>
            <a:chOff x="2038689" y="173907"/>
            <a:chExt cx="57599" cy="831799"/>
          </a:xfrm>
        </p:grpSpPr>
        <p:sp>
          <p:nvSpPr>
            <p:cNvPr id="401" name="Google Shape;401;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19"/>
          <p:cNvGrpSpPr/>
          <p:nvPr/>
        </p:nvGrpSpPr>
        <p:grpSpPr>
          <a:xfrm>
            <a:off x="8568723" y="2184809"/>
            <a:ext cx="214702" cy="2308597"/>
            <a:chOff x="8008096" y="2108910"/>
            <a:chExt cx="199001" cy="2139769"/>
          </a:xfrm>
        </p:grpSpPr>
        <p:sp>
          <p:nvSpPr>
            <p:cNvPr id="404" name="Google Shape;404;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19"/>
          <p:cNvGrpSpPr/>
          <p:nvPr/>
        </p:nvGrpSpPr>
        <p:grpSpPr>
          <a:xfrm>
            <a:off x="8221223" y="9"/>
            <a:ext cx="214702" cy="2308597"/>
            <a:chOff x="8008096" y="2108910"/>
            <a:chExt cx="199001" cy="2139769"/>
          </a:xfrm>
        </p:grpSpPr>
        <p:sp>
          <p:nvSpPr>
            <p:cNvPr id="408" name="Google Shape;408;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10" name="Shape 410"/>
        <p:cNvGrpSpPr/>
        <p:nvPr/>
      </p:nvGrpSpPr>
      <p:grpSpPr>
        <a:xfrm>
          <a:off x="0" y="0"/>
          <a:ext cx="0" cy="0"/>
          <a:chOff x="0" y="0"/>
          <a:chExt cx="0" cy="0"/>
        </a:xfrm>
      </p:grpSpPr>
      <p:sp>
        <p:nvSpPr>
          <p:cNvPr id="411" name="Google Shape;411;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2" name="Google Shape;412;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3" name="Google Shape;413;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4" name="Google Shape;414;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5" name="Shape 42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6" name="Shape 42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p:nvPr>
            <p:ph idx="2" type="pic"/>
          </p:nvPr>
        </p:nvSpPr>
        <p:spPr>
          <a:xfrm>
            <a:off x="0" y="0"/>
            <a:ext cx="9144000" cy="5143500"/>
          </a:xfrm>
          <a:prstGeom prst="rect">
            <a:avLst/>
          </a:prstGeom>
          <a:noFill/>
          <a:ln>
            <a:noFill/>
          </a:ln>
        </p:spPr>
      </p:sp>
      <p:sp>
        <p:nvSpPr>
          <p:cNvPr id="175" name="Google Shape;175;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3"/>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Drobnitchi Daniel-Nicusor,</a:t>
            </a:r>
            <a:endParaRPr/>
          </a:p>
          <a:p>
            <a:pPr indent="0" lvl="0" marL="0" rtl="0" algn="ctr">
              <a:spcBef>
                <a:spcPts val="0"/>
              </a:spcBef>
              <a:spcAft>
                <a:spcPts val="0"/>
              </a:spcAft>
              <a:buNone/>
            </a:pPr>
            <a:r>
              <a:rPr lang="en"/>
              <a:t>Suto Robert-Lucian</a:t>
            </a:r>
            <a:endParaRPr/>
          </a:p>
        </p:txBody>
      </p:sp>
      <p:sp>
        <p:nvSpPr>
          <p:cNvPr id="432" name="Google Shape;432;p23"/>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Info Visualization</a:t>
            </a:r>
            <a:endParaRPr/>
          </a:p>
        </p:txBody>
      </p:sp>
      <p:sp>
        <p:nvSpPr>
          <p:cNvPr id="433" name="Google Shape;433;p23"/>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23"/>
          <p:cNvGrpSpPr/>
          <p:nvPr/>
        </p:nvGrpSpPr>
        <p:grpSpPr>
          <a:xfrm>
            <a:off x="6232314" y="3696331"/>
            <a:ext cx="121434" cy="1073147"/>
            <a:chOff x="6232314" y="3696331"/>
            <a:chExt cx="121434" cy="1073147"/>
          </a:xfrm>
        </p:grpSpPr>
        <p:sp>
          <p:nvSpPr>
            <p:cNvPr id="440" name="Google Shape;440;p2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23"/>
          <p:cNvGrpSpPr/>
          <p:nvPr/>
        </p:nvGrpSpPr>
        <p:grpSpPr>
          <a:xfrm>
            <a:off x="6780548" y="337714"/>
            <a:ext cx="133252" cy="1952377"/>
            <a:chOff x="6780548" y="337714"/>
            <a:chExt cx="133252" cy="1952377"/>
          </a:xfrm>
        </p:grpSpPr>
        <p:sp>
          <p:nvSpPr>
            <p:cNvPr id="443" name="Google Shape;443;p2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23"/>
          <p:cNvGrpSpPr/>
          <p:nvPr/>
        </p:nvGrpSpPr>
        <p:grpSpPr>
          <a:xfrm>
            <a:off x="1608717" y="1280046"/>
            <a:ext cx="199237" cy="2828935"/>
            <a:chOff x="1608717" y="1280046"/>
            <a:chExt cx="199237" cy="2828935"/>
          </a:xfrm>
        </p:grpSpPr>
        <p:sp>
          <p:nvSpPr>
            <p:cNvPr id="446" name="Google Shape;446;p2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23"/>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23"/>
          <p:cNvGrpSpPr/>
          <p:nvPr/>
        </p:nvGrpSpPr>
        <p:grpSpPr>
          <a:xfrm>
            <a:off x="8008096" y="2108910"/>
            <a:ext cx="199001" cy="2139769"/>
            <a:chOff x="8008096" y="2108910"/>
            <a:chExt cx="199001" cy="2139769"/>
          </a:xfrm>
        </p:grpSpPr>
        <p:sp>
          <p:nvSpPr>
            <p:cNvPr id="452" name="Google Shape;452;p2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23"/>
          <p:cNvGrpSpPr/>
          <p:nvPr/>
        </p:nvGrpSpPr>
        <p:grpSpPr>
          <a:xfrm>
            <a:off x="4472500" y="3928605"/>
            <a:ext cx="199001" cy="867198"/>
            <a:chOff x="4475150" y="4052605"/>
            <a:chExt cx="199001" cy="867198"/>
          </a:xfrm>
        </p:grpSpPr>
        <p:sp>
          <p:nvSpPr>
            <p:cNvPr id="455" name="Google Shape;455;p23"/>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32"/>
          <p:cNvSpPr txBox="1"/>
          <p:nvPr>
            <p:ph type="ctrTitle"/>
          </p:nvPr>
        </p:nvSpPr>
        <p:spPr>
          <a:xfrm>
            <a:off x="2226800" y="4140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Airline Filter Sheet</a:t>
            </a:r>
            <a:endParaRPr/>
          </a:p>
        </p:txBody>
      </p:sp>
      <p:pic>
        <p:nvPicPr>
          <p:cNvPr id="696" name="Google Shape;696;p32"/>
          <p:cNvPicPr preferRelativeResize="0"/>
          <p:nvPr/>
        </p:nvPicPr>
        <p:blipFill>
          <a:blip r:embed="rId3">
            <a:alphaModFix/>
          </a:blip>
          <a:stretch>
            <a:fillRect/>
          </a:stretch>
        </p:blipFill>
        <p:spPr>
          <a:xfrm>
            <a:off x="695875" y="505775"/>
            <a:ext cx="8002048" cy="4485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33"/>
          <p:cNvSpPr txBox="1"/>
          <p:nvPr>
            <p:ph type="ctrTitle"/>
          </p:nvPr>
        </p:nvSpPr>
        <p:spPr>
          <a:xfrm>
            <a:off x="2226800" y="4140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Quarterly Reports Sheet</a:t>
            </a:r>
            <a:endParaRPr/>
          </a:p>
        </p:txBody>
      </p:sp>
      <p:pic>
        <p:nvPicPr>
          <p:cNvPr id="702" name="Google Shape;702;p33"/>
          <p:cNvPicPr preferRelativeResize="0"/>
          <p:nvPr/>
        </p:nvPicPr>
        <p:blipFill>
          <a:blip r:embed="rId3">
            <a:alphaModFix/>
          </a:blip>
          <a:stretch>
            <a:fillRect/>
          </a:stretch>
        </p:blipFill>
        <p:spPr>
          <a:xfrm>
            <a:off x="1040075" y="665075"/>
            <a:ext cx="7514383" cy="42195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34"/>
          <p:cNvSpPr txBox="1"/>
          <p:nvPr>
            <p:ph type="ctrTitle"/>
          </p:nvPr>
        </p:nvSpPr>
        <p:spPr>
          <a:xfrm>
            <a:off x="2226800" y="4140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Airport Performance Sheet</a:t>
            </a:r>
            <a:endParaRPr/>
          </a:p>
        </p:txBody>
      </p:sp>
      <p:pic>
        <p:nvPicPr>
          <p:cNvPr id="708" name="Google Shape;708;p34"/>
          <p:cNvPicPr preferRelativeResize="0"/>
          <p:nvPr/>
        </p:nvPicPr>
        <p:blipFill>
          <a:blip r:embed="rId3">
            <a:alphaModFix/>
          </a:blip>
          <a:stretch>
            <a:fillRect/>
          </a:stretch>
        </p:blipFill>
        <p:spPr>
          <a:xfrm>
            <a:off x="791800" y="727400"/>
            <a:ext cx="7560402" cy="42195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35"/>
          <p:cNvSpPr txBox="1"/>
          <p:nvPr>
            <p:ph type="ctrTitle"/>
          </p:nvPr>
        </p:nvSpPr>
        <p:spPr>
          <a:xfrm>
            <a:off x="2226800" y="4140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Fun Stats Sheet</a:t>
            </a:r>
            <a:endParaRPr/>
          </a:p>
        </p:txBody>
      </p:sp>
      <p:pic>
        <p:nvPicPr>
          <p:cNvPr id="714" name="Google Shape;714;p35"/>
          <p:cNvPicPr preferRelativeResize="0"/>
          <p:nvPr/>
        </p:nvPicPr>
        <p:blipFill>
          <a:blip r:embed="rId3">
            <a:alphaModFix/>
          </a:blip>
          <a:stretch>
            <a:fillRect/>
          </a:stretch>
        </p:blipFill>
        <p:spPr>
          <a:xfrm>
            <a:off x="747888" y="752650"/>
            <a:ext cx="7534034" cy="4219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36"/>
          <p:cNvSpPr txBox="1"/>
          <p:nvPr>
            <p:ph type="ctrTitle"/>
          </p:nvPr>
        </p:nvSpPr>
        <p:spPr>
          <a:xfrm>
            <a:off x="1648551" y="2088850"/>
            <a:ext cx="40326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Python </a:t>
            </a:r>
            <a:r>
              <a:rPr lang="en"/>
              <a:t>Visualisations</a:t>
            </a:r>
            <a:endParaRPr/>
          </a:p>
        </p:txBody>
      </p:sp>
      <p:sp>
        <p:nvSpPr>
          <p:cNvPr id="720" name="Google Shape;720;p36"/>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6"/>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3</a:t>
            </a:r>
            <a:endParaRPr>
              <a:solidFill>
                <a:schemeClr val="dk2"/>
              </a:solidFill>
            </a:endParaRPr>
          </a:p>
        </p:txBody>
      </p:sp>
      <p:sp>
        <p:nvSpPr>
          <p:cNvPr id="722" name="Google Shape;722;p36"/>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6"/>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 name="Google Shape;724;p36"/>
          <p:cNvCxnSpPr>
            <a:stCxn id="720"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37"/>
          <p:cNvSpPr txBox="1"/>
          <p:nvPr>
            <p:ph idx="1" type="body"/>
          </p:nvPr>
        </p:nvSpPr>
        <p:spPr>
          <a:xfrm>
            <a:off x="618825" y="1171750"/>
            <a:ext cx="3534300" cy="23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python visualisations </a:t>
            </a:r>
            <a:r>
              <a:rPr lang="en"/>
              <a:t>included both datasets, after they have been cleaned of erroneous entries, empty rows and we kept only the relevant information for our graphs.</a:t>
            </a:r>
            <a:endParaRPr/>
          </a:p>
        </p:txBody>
      </p:sp>
      <p:sp>
        <p:nvSpPr>
          <p:cNvPr id="730" name="Google Shape;730;p37"/>
          <p:cNvSpPr txBox="1"/>
          <p:nvPr>
            <p:ph type="ctrTitle"/>
          </p:nvPr>
        </p:nvSpPr>
        <p:spPr>
          <a:xfrm>
            <a:off x="618825" y="411675"/>
            <a:ext cx="3921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Python Visualisations</a:t>
            </a:r>
            <a:endParaRPr/>
          </a:p>
        </p:txBody>
      </p:sp>
      <p:grpSp>
        <p:nvGrpSpPr>
          <p:cNvPr id="731" name="Google Shape;731;p37"/>
          <p:cNvGrpSpPr/>
          <p:nvPr/>
        </p:nvGrpSpPr>
        <p:grpSpPr>
          <a:xfrm>
            <a:off x="4834661" y="989482"/>
            <a:ext cx="2851442" cy="3213988"/>
            <a:chOff x="2501950" y="1507050"/>
            <a:chExt cx="2392350" cy="2696525"/>
          </a:xfrm>
        </p:grpSpPr>
        <p:sp>
          <p:nvSpPr>
            <p:cNvPr id="732" name="Google Shape;732;p37"/>
            <p:cNvSpPr/>
            <p:nvPr/>
          </p:nvSpPr>
          <p:spPr>
            <a:xfrm>
              <a:off x="4032450" y="3778325"/>
              <a:ext cx="0" cy="25"/>
            </a:xfrm>
            <a:custGeom>
              <a:rect b="b" l="l" r="r" t="t"/>
              <a:pathLst>
                <a:path extrusionOk="0" h="1" w="0">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7"/>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7"/>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7"/>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7"/>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7"/>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7"/>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7"/>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7"/>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7"/>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7"/>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7"/>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7"/>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7"/>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7"/>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7"/>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7"/>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7"/>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7"/>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37"/>
          <p:cNvGrpSpPr/>
          <p:nvPr/>
        </p:nvGrpSpPr>
        <p:grpSpPr>
          <a:xfrm>
            <a:off x="7686104" y="-476250"/>
            <a:ext cx="2291257" cy="2922300"/>
            <a:chOff x="4882900" y="-64350"/>
            <a:chExt cx="2493750" cy="2922300"/>
          </a:xfrm>
        </p:grpSpPr>
        <p:sp>
          <p:nvSpPr>
            <p:cNvPr id="752" name="Google Shape;752;p37"/>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7"/>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7"/>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7"/>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7"/>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37"/>
          <p:cNvGrpSpPr/>
          <p:nvPr/>
        </p:nvGrpSpPr>
        <p:grpSpPr>
          <a:xfrm>
            <a:off x="5599242" y="1368971"/>
            <a:ext cx="1541751" cy="2455003"/>
            <a:chOff x="2160750" y="237575"/>
            <a:chExt cx="3253325" cy="5180425"/>
          </a:xfrm>
        </p:grpSpPr>
        <p:sp>
          <p:nvSpPr>
            <p:cNvPr id="758" name="Google Shape;758;p37"/>
            <p:cNvSpPr/>
            <p:nvPr/>
          </p:nvSpPr>
          <p:spPr>
            <a:xfrm>
              <a:off x="3341025" y="1584075"/>
              <a:ext cx="870850" cy="1801975"/>
            </a:xfrm>
            <a:custGeom>
              <a:rect b="b" l="l" r="r" t="t"/>
              <a:pathLst>
                <a:path extrusionOk="0" h="72079" w="34834">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7"/>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7"/>
            <p:cNvSpPr/>
            <p:nvPr/>
          </p:nvSpPr>
          <p:spPr>
            <a:xfrm>
              <a:off x="3760000" y="2060575"/>
              <a:ext cx="47950" cy="948925"/>
            </a:xfrm>
            <a:custGeom>
              <a:rect b="b" l="l" r="r" t="t"/>
              <a:pathLst>
                <a:path extrusionOk="0" h="37957" w="1918">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7"/>
            <p:cNvSpPr/>
            <p:nvPr/>
          </p:nvSpPr>
          <p:spPr>
            <a:xfrm>
              <a:off x="3150700" y="1358150"/>
              <a:ext cx="1273425" cy="2019675"/>
            </a:xfrm>
            <a:custGeom>
              <a:rect b="b" l="l" r="r" t="t"/>
              <a:pathLst>
                <a:path extrusionOk="0" h="80787" w="50937">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7"/>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7"/>
            <p:cNvSpPr/>
            <p:nvPr/>
          </p:nvSpPr>
          <p:spPr>
            <a:xfrm>
              <a:off x="2352425" y="1196575"/>
              <a:ext cx="2282550" cy="3382075"/>
            </a:xfrm>
            <a:custGeom>
              <a:rect b="b" l="l" r="r" t="t"/>
              <a:pathLst>
                <a:path extrusionOk="0" h="135283" w="91302">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7"/>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7"/>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7"/>
            <p:cNvSpPr/>
            <p:nvPr/>
          </p:nvSpPr>
          <p:spPr>
            <a:xfrm>
              <a:off x="4775975" y="2232425"/>
              <a:ext cx="43850" cy="1304225"/>
            </a:xfrm>
            <a:custGeom>
              <a:rect b="b" l="l" r="r" t="t"/>
              <a:pathLst>
                <a:path extrusionOk="0" h="52169" w="1754">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7"/>
            <p:cNvSpPr/>
            <p:nvPr/>
          </p:nvSpPr>
          <p:spPr>
            <a:xfrm>
              <a:off x="3123775" y="942025"/>
              <a:ext cx="1615275" cy="648925"/>
            </a:xfrm>
            <a:custGeom>
              <a:rect b="b" l="l" r="r" t="t"/>
              <a:pathLst>
                <a:path extrusionOk="0" h="25957" w="64611">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7"/>
            <p:cNvSpPr/>
            <p:nvPr/>
          </p:nvSpPr>
          <p:spPr>
            <a:xfrm>
              <a:off x="2753625" y="1951050"/>
              <a:ext cx="46575" cy="1088575"/>
            </a:xfrm>
            <a:custGeom>
              <a:rect b="b" l="l" r="r" t="t"/>
              <a:pathLst>
                <a:path extrusionOk="0" h="43543" w="1863">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7"/>
            <p:cNvSpPr/>
            <p:nvPr/>
          </p:nvSpPr>
          <p:spPr>
            <a:xfrm>
              <a:off x="2688525" y="477325"/>
              <a:ext cx="2531125" cy="3715200"/>
            </a:xfrm>
            <a:custGeom>
              <a:rect b="b" l="l" r="r" t="t"/>
              <a:pathLst>
                <a:path extrusionOk="0" h="148608" w="101245">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7"/>
            <p:cNvSpPr/>
            <p:nvPr/>
          </p:nvSpPr>
          <p:spPr>
            <a:xfrm>
              <a:off x="2355175" y="1889425"/>
              <a:ext cx="45200" cy="2303100"/>
            </a:xfrm>
            <a:custGeom>
              <a:rect b="b" l="l" r="r" t="t"/>
              <a:pathLst>
                <a:path extrusionOk="0" h="92124" w="1808">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7"/>
            <p:cNvSpPr/>
            <p:nvPr/>
          </p:nvSpPr>
          <p:spPr>
            <a:xfrm>
              <a:off x="2160750" y="1843225"/>
              <a:ext cx="45200" cy="1942650"/>
            </a:xfrm>
            <a:custGeom>
              <a:rect b="b" l="l" r="r" t="t"/>
              <a:pathLst>
                <a:path extrusionOk="0" h="77706" w="1808">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7"/>
            <p:cNvSpPr/>
            <p:nvPr/>
          </p:nvSpPr>
          <p:spPr>
            <a:xfrm>
              <a:off x="2531800" y="237575"/>
              <a:ext cx="2238125" cy="619475"/>
            </a:xfrm>
            <a:custGeom>
              <a:rect b="b" l="l" r="r" t="t"/>
              <a:pathLst>
                <a:path extrusionOk="0" h="24779" w="89525">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7"/>
            <p:cNvSpPr/>
            <p:nvPr/>
          </p:nvSpPr>
          <p:spPr>
            <a:xfrm>
              <a:off x="4704025" y="549550"/>
              <a:ext cx="241775" cy="203425"/>
            </a:xfrm>
            <a:custGeom>
              <a:rect b="b" l="l" r="r" t="t"/>
              <a:pathLst>
                <a:path extrusionOk="0" h="8137" w="9671">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7"/>
            <p:cNvSpPr/>
            <p:nvPr/>
          </p:nvSpPr>
          <p:spPr>
            <a:xfrm>
              <a:off x="5171700" y="1077775"/>
              <a:ext cx="242375" cy="1574350"/>
            </a:xfrm>
            <a:custGeom>
              <a:rect b="b" l="l" r="r" t="t"/>
              <a:pathLst>
                <a:path extrusionOk="0" h="62974" w="9695">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7"/>
            <p:cNvSpPr/>
            <p:nvPr/>
          </p:nvSpPr>
          <p:spPr>
            <a:xfrm>
              <a:off x="5168950" y="3860950"/>
              <a:ext cx="244500" cy="719075"/>
            </a:xfrm>
            <a:custGeom>
              <a:rect b="b" l="l" r="r" t="t"/>
              <a:pathLst>
                <a:path extrusionOk="0" h="28763" w="978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7"/>
            <p:cNvSpPr/>
            <p:nvPr/>
          </p:nvSpPr>
          <p:spPr>
            <a:xfrm>
              <a:off x="3215550" y="5085250"/>
              <a:ext cx="1519175" cy="332750"/>
            </a:xfrm>
            <a:custGeom>
              <a:rect b="b" l="l" r="r" t="t"/>
              <a:pathLst>
                <a:path extrusionOk="0" h="13310" w="60767">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7"/>
            <p:cNvSpPr/>
            <p:nvPr/>
          </p:nvSpPr>
          <p:spPr>
            <a:xfrm>
              <a:off x="2160750" y="3119350"/>
              <a:ext cx="71225" cy="966375"/>
            </a:xfrm>
            <a:custGeom>
              <a:rect b="b" l="l" r="r" t="t"/>
              <a:pathLst>
                <a:path extrusionOk="0" h="38655" w="2849">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7"/>
            <p:cNvSpPr/>
            <p:nvPr/>
          </p:nvSpPr>
          <p:spPr>
            <a:xfrm>
              <a:off x="3034325" y="3862850"/>
              <a:ext cx="776375" cy="1384000"/>
            </a:xfrm>
            <a:custGeom>
              <a:rect b="b" l="l" r="r" t="t"/>
              <a:pathLst>
                <a:path extrusionOk="0" h="55360" w="31055">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7"/>
            <p:cNvSpPr/>
            <p:nvPr/>
          </p:nvSpPr>
          <p:spPr>
            <a:xfrm>
              <a:off x="3034325" y="3212475"/>
              <a:ext cx="776375" cy="2034375"/>
            </a:xfrm>
            <a:custGeom>
              <a:rect b="b" l="l" r="r" t="t"/>
              <a:pathLst>
                <a:path extrusionOk="0" h="81375" w="31055">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7"/>
            <p:cNvSpPr/>
            <p:nvPr/>
          </p:nvSpPr>
          <p:spPr>
            <a:xfrm>
              <a:off x="3220525" y="3945025"/>
              <a:ext cx="780500" cy="1389450"/>
            </a:xfrm>
            <a:custGeom>
              <a:rect b="b" l="l" r="r" t="t"/>
              <a:pathLst>
                <a:path extrusionOk="0" h="55578" w="3122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7"/>
            <p:cNvSpPr/>
            <p:nvPr/>
          </p:nvSpPr>
          <p:spPr>
            <a:xfrm>
              <a:off x="3918850" y="3310700"/>
              <a:ext cx="293025" cy="1655450"/>
            </a:xfrm>
            <a:custGeom>
              <a:rect b="b" l="l" r="r" t="t"/>
              <a:pathLst>
                <a:path extrusionOk="0" h="66218" w="11721">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7"/>
            <p:cNvSpPr/>
            <p:nvPr/>
          </p:nvSpPr>
          <p:spPr>
            <a:xfrm>
              <a:off x="3816150" y="3513350"/>
              <a:ext cx="603850" cy="1903300"/>
            </a:xfrm>
            <a:custGeom>
              <a:rect b="b" l="l" r="r" t="t"/>
              <a:pathLst>
                <a:path extrusionOk="0" h="76132" w="24154">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7"/>
            <p:cNvSpPr/>
            <p:nvPr/>
          </p:nvSpPr>
          <p:spPr>
            <a:xfrm>
              <a:off x="4233775" y="3651650"/>
              <a:ext cx="399825" cy="1695150"/>
            </a:xfrm>
            <a:custGeom>
              <a:rect b="b" l="l" r="r" t="t"/>
              <a:pathLst>
                <a:path extrusionOk="0" h="67806" w="15993">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7"/>
            <p:cNvSpPr/>
            <p:nvPr/>
          </p:nvSpPr>
          <p:spPr>
            <a:xfrm>
              <a:off x="4686975" y="3624275"/>
              <a:ext cx="134225" cy="1506200"/>
            </a:xfrm>
            <a:custGeom>
              <a:rect b="b" l="l" r="r" t="t"/>
              <a:pathLst>
                <a:path extrusionOk="0" h="60248" w="5369">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7"/>
            <p:cNvSpPr/>
            <p:nvPr/>
          </p:nvSpPr>
          <p:spPr>
            <a:xfrm>
              <a:off x="2574250" y="706400"/>
              <a:ext cx="2427675" cy="4213200"/>
            </a:xfrm>
            <a:custGeom>
              <a:rect b="b" l="l" r="r" t="t"/>
              <a:pathLst>
                <a:path extrusionOk="0" h="168528" w="97107">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7"/>
            <p:cNvSpPr/>
            <p:nvPr/>
          </p:nvSpPr>
          <p:spPr>
            <a:xfrm>
              <a:off x="2812500" y="4858700"/>
              <a:ext cx="317500" cy="252600"/>
            </a:xfrm>
            <a:custGeom>
              <a:rect b="b" l="l" r="r" t="t"/>
              <a:pathLst>
                <a:path extrusionOk="0" h="10104" w="1270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7"/>
            <p:cNvSpPr/>
            <p:nvPr/>
          </p:nvSpPr>
          <p:spPr>
            <a:xfrm>
              <a:off x="3534075" y="3075550"/>
              <a:ext cx="57550" cy="886950"/>
            </a:xfrm>
            <a:custGeom>
              <a:rect b="b" l="l" r="r" t="t"/>
              <a:pathLst>
                <a:path extrusionOk="0" h="35478" w="2302">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7"/>
            <p:cNvSpPr/>
            <p:nvPr/>
          </p:nvSpPr>
          <p:spPr>
            <a:xfrm>
              <a:off x="2639975" y="2951975"/>
              <a:ext cx="746250" cy="2014175"/>
            </a:xfrm>
            <a:custGeom>
              <a:rect b="b" l="l" r="r" t="t"/>
              <a:pathLst>
                <a:path extrusionOk="0" h="80567" w="2985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7"/>
            <p:cNvSpPr/>
            <p:nvPr/>
          </p:nvSpPr>
          <p:spPr>
            <a:xfrm>
              <a:off x="2479775" y="3406550"/>
              <a:ext cx="722975" cy="1377500"/>
            </a:xfrm>
            <a:custGeom>
              <a:rect b="b" l="l" r="r" t="t"/>
              <a:pathLst>
                <a:path extrusionOk="0" h="55100" w="28919">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38"/>
          <p:cNvSpPr txBox="1"/>
          <p:nvPr>
            <p:ph type="ctrTitle"/>
          </p:nvPr>
        </p:nvSpPr>
        <p:spPr>
          <a:xfrm>
            <a:off x="2226800" y="4140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Basemap of flights</a:t>
            </a:r>
            <a:endParaRPr/>
          </a:p>
        </p:txBody>
      </p:sp>
      <p:pic>
        <p:nvPicPr>
          <p:cNvPr id="795" name="Google Shape;795;p38"/>
          <p:cNvPicPr preferRelativeResize="0"/>
          <p:nvPr/>
        </p:nvPicPr>
        <p:blipFill>
          <a:blip r:embed="rId3">
            <a:alphaModFix/>
          </a:blip>
          <a:stretch>
            <a:fillRect/>
          </a:stretch>
        </p:blipFill>
        <p:spPr>
          <a:xfrm>
            <a:off x="108835" y="619200"/>
            <a:ext cx="8926324" cy="44181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39"/>
          <p:cNvSpPr txBox="1"/>
          <p:nvPr>
            <p:ph type="ctrTitle"/>
          </p:nvPr>
        </p:nvSpPr>
        <p:spPr>
          <a:xfrm>
            <a:off x="2226800" y="4140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Basemap of flights</a:t>
            </a:r>
            <a:endParaRPr/>
          </a:p>
        </p:txBody>
      </p:sp>
      <p:pic>
        <p:nvPicPr>
          <p:cNvPr id="801" name="Google Shape;801;p39"/>
          <p:cNvPicPr preferRelativeResize="0"/>
          <p:nvPr/>
        </p:nvPicPr>
        <p:blipFill>
          <a:blip r:embed="rId3">
            <a:alphaModFix/>
          </a:blip>
          <a:stretch>
            <a:fillRect/>
          </a:stretch>
        </p:blipFill>
        <p:spPr>
          <a:xfrm>
            <a:off x="218413" y="619200"/>
            <a:ext cx="8707172" cy="4371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40"/>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Flights, delays and companies</a:t>
            </a:r>
            <a:endParaRPr/>
          </a:p>
        </p:txBody>
      </p:sp>
      <p:pic>
        <p:nvPicPr>
          <p:cNvPr id="807" name="Google Shape;807;p40"/>
          <p:cNvPicPr preferRelativeResize="0"/>
          <p:nvPr/>
        </p:nvPicPr>
        <p:blipFill>
          <a:blip r:embed="rId3">
            <a:alphaModFix/>
          </a:blip>
          <a:stretch>
            <a:fillRect/>
          </a:stretch>
        </p:blipFill>
        <p:spPr>
          <a:xfrm>
            <a:off x="152400" y="771600"/>
            <a:ext cx="8709903" cy="4219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41"/>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Flights, delays and companies</a:t>
            </a:r>
            <a:endParaRPr/>
          </a:p>
        </p:txBody>
      </p:sp>
      <p:pic>
        <p:nvPicPr>
          <p:cNvPr id="813" name="Google Shape;813;p41"/>
          <p:cNvPicPr preferRelativeResize="0"/>
          <p:nvPr/>
        </p:nvPicPr>
        <p:blipFill>
          <a:blip r:embed="rId3">
            <a:alphaModFix/>
          </a:blip>
          <a:stretch>
            <a:fillRect/>
          </a:stretch>
        </p:blipFill>
        <p:spPr>
          <a:xfrm>
            <a:off x="152400" y="662700"/>
            <a:ext cx="8899598" cy="4328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4"/>
          <p:cNvSpPr txBox="1"/>
          <p:nvPr>
            <p:ph type="ctrTitle"/>
          </p:nvPr>
        </p:nvSpPr>
        <p:spPr>
          <a:xfrm>
            <a:off x="1263026" y="1992475"/>
            <a:ext cx="40326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Dataset</a:t>
            </a:r>
            <a:endParaRPr/>
          </a:p>
        </p:txBody>
      </p:sp>
      <p:sp>
        <p:nvSpPr>
          <p:cNvPr id="463" name="Google Shape;463;p24"/>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1</a:t>
            </a:r>
            <a:endParaRPr>
              <a:solidFill>
                <a:schemeClr val="dk2"/>
              </a:solidFill>
            </a:endParaRPr>
          </a:p>
        </p:txBody>
      </p:sp>
      <p:sp>
        <p:nvSpPr>
          <p:cNvPr id="465" name="Google Shape;465;p24"/>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4"/>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 name="Google Shape;467;p24"/>
          <p:cNvCxnSpPr>
            <a:stCxn id="463"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42"/>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Flights, delays and companies</a:t>
            </a:r>
            <a:endParaRPr/>
          </a:p>
        </p:txBody>
      </p:sp>
      <p:pic>
        <p:nvPicPr>
          <p:cNvPr id="819" name="Google Shape;819;p42"/>
          <p:cNvPicPr preferRelativeResize="0"/>
          <p:nvPr/>
        </p:nvPicPr>
        <p:blipFill>
          <a:blip r:embed="rId3">
            <a:alphaModFix/>
          </a:blip>
          <a:stretch>
            <a:fillRect/>
          </a:stretch>
        </p:blipFill>
        <p:spPr>
          <a:xfrm>
            <a:off x="152400" y="815100"/>
            <a:ext cx="8839200" cy="40118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43"/>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Flights, delays and companies</a:t>
            </a:r>
            <a:endParaRPr/>
          </a:p>
        </p:txBody>
      </p:sp>
      <p:pic>
        <p:nvPicPr>
          <p:cNvPr id="825" name="Google Shape;825;p43"/>
          <p:cNvPicPr preferRelativeResize="0"/>
          <p:nvPr/>
        </p:nvPicPr>
        <p:blipFill>
          <a:blip r:embed="rId3">
            <a:alphaModFix/>
          </a:blip>
          <a:stretch>
            <a:fillRect/>
          </a:stretch>
        </p:blipFill>
        <p:spPr>
          <a:xfrm>
            <a:off x="152400" y="815100"/>
            <a:ext cx="8839200" cy="408604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44"/>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Delays compared to on time</a:t>
            </a:r>
            <a:endParaRPr/>
          </a:p>
        </p:txBody>
      </p:sp>
      <p:pic>
        <p:nvPicPr>
          <p:cNvPr id="831" name="Google Shape;831;p44"/>
          <p:cNvPicPr preferRelativeResize="0"/>
          <p:nvPr/>
        </p:nvPicPr>
        <p:blipFill>
          <a:blip r:embed="rId3">
            <a:alphaModFix/>
          </a:blip>
          <a:stretch>
            <a:fillRect/>
          </a:stretch>
        </p:blipFill>
        <p:spPr>
          <a:xfrm>
            <a:off x="1601900" y="782475"/>
            <a:ext cx="5940192" cy="4176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45"/>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Delays compared to on time</a:t>
            </a:r>
            <a:endParaRPr/>
          </a:p>
        </p:txBody>
      </p:sp>
      <p:pic>
        <p:nvPicPr>
          <p:cNvPr id="837" name="Google Shape;837;p45"/>
          <p:cNvPicPr preferRelativeResize="0"/>
          <p:nvPr/>
        </p:nvPicPr>
        <p:blipFill>
          <a:blip r:embed="rId3">
            <a:alphaModFix/>
          </a:blip>
          <a:stretch>
            <a:fillRect/>
          </a:stretch>
        </p:blipFill>
        <p:spPr>
          <a:xfrm>
            <a:off x="1653200" y="728100"/>
            <a:ext cx="5837598" cy="4176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46"/>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Delays compared to on time</a:t>
            </a:r>
            <a:endParaRPr/>
          </a:p>
        </p:txBody>
      </p:sp>
      <p:pic>
        <p:nvPicPr>
          <p:cNvPr id="843" name="Google Shape;843;p46"/>
          <p:cNvPicPr preferRelativeResize="0"/>
          <p:nvPr/>
        </p:nvPicPr>
        <p:blipFill>
          <a:blip r:embed="rId3">
            <a:alphaModFix/>
          </a:blip>
          <a:stretch>
            <a:fillRect/>
          </a:stretch>
        </p:blipFill>
        <p:spPr>
          <a:xfrm>
            <a:off x="217650" y="771600"/>
            <a:ext cx="4175999" cy="4175999"/>
          </a:xfrm>
          <a:prstGeom prst="rect">
            <a:avLst/>
          </a:prstGeom>
          <a:noFill/>
          <a:ln>
            <a:noFill/>
          </a:ln>
        </p:spPr>
      </p:pic>
      <p:pic>
        <p:nvPicPr>
          <p:cNvPr id="844" name="Google Shape;844;p46"/>
          <p:cNvPicPr preferRelativeResize="0"/>
          <p:nvPr/>
        </p:nvPicPr>
        <p:blipFill>
          <a:blip r:embed="rId4">
            <a:alphaModFix/>
          </a:blip>
          <a:stretch>
            <a:fillRect/>
          </a:stretch>
        </p:blipFill>
        <p:spPr>
          <a:xfrm>
            <a:off x="4763499" y="771600"/>
            <a:ext cx="4175999" cy="41759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47"/>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Delays on take-off vs landing</a:t>
            </a:r>
            <a:endParaRPr/>
          </a:p>
        </p:txBody>
      </p:sp>
      <p:pic>
        <p:nvPicPr>
          <p:cNvPr id="850" name="Google Shape;850;p47"/>
          <p:cNvPicPr preferRelativeResize="0"/>
          <p:nvPr/>
        </p:nvPicPr>
        <p:blipFill>
          <a:blip r:embed="rId3">
            <a:alphaModFix/>
          </a:blip>
          <a:stretch>
            <a:fillRect/>
          </a:stretch>
        </p:blipFill>
        <p:spPr>
          <a:xfrm>
            <a:off x="345474" y="847550"/>
            <a:ext cx="4403375" cy="2614800"/>
          </a:xfrm>
          <a:prstGeom prst="rect">
            <a:avLst/>
          </a:prstGeom>
          <a:noFill/>
          <a:ln>
            <a:noFill/>
          </a:ln>
        </p:spPr>
      </p:pic>
      <p:pic>
        <p:nvPicPr>
          <p:cNvPr id="851" name="Google Shape;851;p47"/>
          <p:cNvPicPr preferRelativeResize="0"/>
          <p:nvPr/>
        </p:nvPicPr>
        <p:blipFill>
          <a:blip r:embed="rId4">
            <a:alphaModFix/>
          </a:blip>
          <a:stretch>
            <a:fillRect/>
          </a:stretch>
        </p:blipFill>
        <p:spPr>
          <a:xfrm>
            <a:off x="4607650" y="2277050"/>
            <a:ext cx="4320300" cy="2565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48"/>
          <p:cNvSpPr txBox="1"/>
          <p:nvPr>
            <p:ph type="ctrTitle"/>
          </p:nvPr>
        </p:nvSpPr>
        <p:spPr>
          <a:xfrm>
            <a:off x="1220075" y="84900"/>
            <a:ext cx="6981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Relations between airport and delays</a:t>
            </a:r>
            <a:endParaRPr/>
          </a:p>
        </p:txBody>
      </p:sp>
      <p:pic>
        <p:nvPicPr>
          <p:cNvPr id="857" name="Google Shape;857;p48"/>
          <p:cNvPicPr preferRelativeResize="0"/>
          <p:nvPr/>
        </p:nvPicPr>
        <p:blipFill>
          <a:blip r:embed="rId3">
            <a:alphaModFix/>
          </a:blip>
          <a:stretch>
            <a:fillRect/>
          </a:stretch>
        </p:blipFill>
        <p:spPr>
          <a:xfrm>
            <a:off x="2124300" y="926175"/>
            <a:ext cx="4895400" cy="3291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49"/>
          <p:cNvSpPr txBox="1"/>
          <p:nvPr>
            <p:ph type="ctrTitle"/>
          </p:nvPr>
        </p:nvSpPr>
        <p:spPr>
          <a:xfrm>
            <a:off x="1220075" y="84900"/>
            <a:ext cx="6981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Relations between airport and delays</a:t>
            </a:r>
            <a:endParaRPr/>
          </a:p>
        </p:txBody>
      </p:sp>
      <p:pic>
        <p:nvPicPr>
          <p:cNvPr id="863" name="Google Shape;863;p49"/>
          <p:cNvPicPr preferRelativeResize="0"/>
          <p:nvPr/>
        </p:nvPicPr>
        <p:blipFill>
          <a:blip r:embed="rId3">
            <a:alphaModFix/>
          </a:blip>
          <a:stretch>
            <a:fillRect/>
          </a:stretch>
        </p:blipFill>
        <p:spPr>
          <a:xfrm>
            <a:off x="2124300" y="926175"/>
            <a:ext cx="4895400" cy="3291150"/>
          </a:xfrm>
          <a:prstGeom prst="rect">
            <a:avLst/>
          </a:prstGeom>
          <a:noFill/>
          <a:ln>
            <a:noFill/>
          </a:ln>
        </p:spPr>
      </p:pic>
      <p:pic>
        <p:nvPicPr>
          <p:cNvPr id="864" name="Google Shape;864;p49"/>
          <p:cNvPicPr preferRelativeResize="0"/>
          <p:nvPr/>
        </p:nvPicPr>
        <p:blipFill>
          <a:blip r:embed="rId4">
            <a:alphaModFix/>
          </a:blip>
          <a:stretch>
            <a:fillRect/>
          </a:stretch>
        </p:blipFill>
        <p:spPr>
          <a:xfrm>
            <a:off x="2032072" y="926175"/>
            <a:ext cx="5079850" cy="3386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50"/>
          <p:cNvSpPr txBox="1"/>
          <p:nvPr>
            <p:ph type="ctrTitle"/>
          </p:nvPr>
        </p:nvSpPr>
        <p:spPr>
          <a:xfrm>
            <a:off x="1220075" y="84900"/>
            <a:ext cx="6981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Relations between airport and delays</a:t>
            </a:r>
            <a:endParaRPr/>
          </a:p>
        </p:txBody>
      </p:sp>
      <p:pic>
        <p:nvPicPr>
          <p:cNvPr id="870" name="Google Shape;870;p50"/>
          <p:cNvPicPr preferRelativeResize="0"/>
          <p:nvPr/>
        </p:nvPicPr>
        <p:blipFill>
          <a:blip r:embed="rId3">
            <a:alphaModFix/>
          </a:blip>
          <a:stretch>
            <a:fillRect/>
          </a:stretch>
        </p:blipFill>
        <p:spPr>
          <a:xfrm>
            <a:off x="435450" y="706350"/>
            <a:ext cx="3966952" cy="4176001"/>
          </a:xfrm>
          <a:prstGeom prst="rect">
            <a:avLst/>
          </a:prstGeom>
          <a:noFill/>
          <a:ln>
            <a:noFill/>
          </a:ln>
        </p:spPr>
      </p:pic>
      <p:pic>
        <p:nvPicPr>
          <p:cNvPr id="871" name="Google Shape;871;p50"/>
          <p:cNvPicPr preferRelativeResize="0"/>
          <p:nvPr/>
        </p:nvPicPr>
        <p:blipFill>
          <a:blip r:embed="rId4">
            <a:alphaModFix/>
          </a:blip>
          <a:stretch>
            <a:fillRect/>
          </a:stretch>
        </p:blipFill>
        <p:spPr>
          <a:xfrm>
            <a:off x="4696152" y="706350"/>
            <a:ext cx="3937088" cy="41760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51"/>
          <p:cNvSpPr txBox="1"/>
          <p:nvPr>
            <p:ph type="ctrTitle"/>
          </p:nvPr>
        </p:nvSpPr>
        <p:spPr>
          <a:xfrm>
            <a:off x="2555701" y="2122225"/>
            <a:ext cx="40326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877" name="Google Shape;877;p51"/>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3</a:t>
            </a:r>
            <a:endParaRPr>
              <a:solidFill>
                <a:schemeClr val="dk2"/>
              </a:solidFill>
            </a:endParaRPr>
          </a:p>
        </p:txBody>
      </p:sp>
      <p:sp>
        <p:nvSpPr>
          <p:cNvPr id="878" name="Google Shape;878;p51"/>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1"/>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0" name="Google Shape;880;p51"/>
          <p:cNvCxnSpPr>
            <a:stCxn id="881"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5"/>
          <p:cNvSpPr txBox="1"/>
          <p:nvPr>
            <p:ph idx="1" type="body"/>
          </p:nvPr>
        </p:nvSpPr>
        <p:spPr>
          <a:xfrm>
            <a:off x="618825" y="1171750"/>
            <a:ext cx="3534300" cy="29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final dataset that we have chosen is comprised of two separate datasets, showing flight informations in 2015 and 2019 respectively. Those contain information about delays, cancellations, dates, distances and the companies that operated those flights.</a:t>
            </a:r>
            <a:endParaRPr/>
          </a:p>
        </p:txBody>
      </p:sp>
      <p:sp>
        <p:nvSpPr>
          <p:cNvPr id="473" name="Google Shape;473;p25"/>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Dataset</a:t>
            </a:r>
            <a:endParaRPr/>
          </a:p>
        </p:txBody>
      </p:sp>
      <p:grpSp>
        <p:nvGrpSpPr>
          <p:cNvPr id="474" name="Google Shape;474;p25"/>
          <p:cNvGrpSpPr/>
          <p:nvPr/>
        </p:nvGrpSpPr>
        <p:grpSpPr>
          <a:xfrm>
            <a:off x="4834661" y="989482"/>
            <a:ext cx="2851442" cy="3213988"/>
            <a:chOff x="2501950" y="1507050"/>
            <a:chExt cx="2392350" cy="2696525"/>
          </a:xfrm>
        </p:grpSpPr>
        <p:sp>
          <p:nvSpPr>
            <p:cNvPr id="475" name="Google Shape;475;p25"/>
            <p:cNvSpPr/>
            <p:nvPr/>
          </p:nvSpPr>
          <p:spPr>
            <a:xfrm>
              <a:off x="4032450" y="3778325"/>
              <a:ext cx="0" cy="25"/>
            </a:xfrm>
            <a:custGeom>
              <a:rect b="b" l="l" r="r" t="t"/>
              <a:pathLst>
                <a:path extrusionOk="0" h="1" w="0">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5"/>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5"/>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5"/>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5"/>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5"/>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5"/>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5"/>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5"/>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5"/>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5"/>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5"/>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5"/>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5"/>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5"/>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5"/>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5"/>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5"/>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5"/>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25"/>
          <p:cNvGrpSpPr/>
          <p:nvPr/>
        </p:nvGrpSpPr>
        <p:grpSpPr>
          <a:xfrm>
            <a:off x="7686104" y="-476250"/>
            <a:ext cx="2291257" cy="2922300"/>
            <a:chOff x="4882900" y="-64350"/>
            <a:chExt cx="2493750" cy="2922300"/>
          </a:xfrm>
        </p:grpSpPr>
        <p:sp>
          <p:nvSpPr>
            <p:cNvPr id="495" name="Google Shape;495;p25"/>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5"/>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5"/>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5"/>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5"/>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25"/>
          <p:cNvGrpSpPr/>
          <p:nvPr/>
        </p:nvGrpSpPr>
        <p:grpSpPr>
          <a:xfrm>
            <a:off x="5599242" y="1368971"/>
            <a:ext cx="1541751" cy="2455003"/>
            <a:chOff x="2160750" y="237575"/>
            <a:chExt cx="3253325" cy="5180425"/>
          </a:xfrm>
        </p:grpSpPr>
        <p:sp>
          <p:nvSpPr>
            <p:cNvPr id="501" name="Google Shape;501;p25"/>
            <p:cNvSpPr/>
            <p:nvPr/>
          </p:nvSpPr>
          <p:spPr>
            <a:xfrm>
              <a:off x="3341025" y="1584075"/>
              <a:ext cx="870850" cy="1801975"/>
            </a:xfrm>
            <a:custGeom>
              <a:rect b="b" l="l" r="r" t="t"/>
              <a:pathLst>
                <a:path extrusionOk="0" h="72079" w="34834">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5"/>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5"/>
            <p:cNvSpPr/>
            <p:nvPr/>
          </p:nvSpPr>
          <p:spPr>
            <a:xfrm>
              <a:off x="3760000" y="2060575"/>
              <a:ext cx="47950" cy="948925"/>
            </a:xfrm>
            <a:custGeom>
              <a:rect b="b" l="l" r="r" t="t"/>
              <a:pathLst>
                <a:path extrusionOk="0" h="37957" w="1918">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5"/>
            <p:cNvSpPr/>
            <p:nvPr/>
          </p:nvSpPr>
          <p:spPr>
            <a:xfrm>
              <a:off x="3150700" y="1358150"/>
              <a:ext cx="1273425" cy="2019675"/>
            </a:xfrm>
            <a:custGeom>
              <a:rect b="b" l="l" r="r" t="t"/>
              <a:pathLst>
                <a:path extrusionOk="0" h="80787" w="50937">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5"/>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5"/>
            <p:cNvSpPr/>
            <p:nvPr/>
          </p:nvSpPr>
          <p:spPr>
            <a:xfrm>
              <a:off x="2352425" y="1196575"/>
              <a:ext cx="2282550" cy="3382075"/>
            </a:xfrm>
            <a:custGeom>
              <a:rect b="b" l="l" r="r" t="t"/>
              <a:pathLst>
                <a:path extrusionOk="0" h="135283" w="91302">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5"/>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5"/>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p:nvPr/>
          </p:nvSpPr>
          <p:spPr>
            <a:xfrm>
              <a:off x="4775975" y="2232425"/>
              <a:ext cx="43850" cy="1304225"/>
            </a:xfrm>
            <a:custGeom>
              <a:rect b="b" l="l" r="r" t="t"/>
              <a:pathLst>
                <a:path extrusionOk="0" h="52169" w="1754">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5"/>
            <p:cNvSpPr/>
            <p:nvPr/>
          </p:nvSpPr>
          <p:spPr>
            <a:xfrm>
              <a:off x="3123775" y="942025"/>
              <a:ext cx="1615275" cy="648925"/>
            </a:xfrm>
            <a:custGeom>
              <a:rect b="b" l="l" r="r" t="t"/>
              <a:pathLst>
                <a:path extrusionOk="0" h="25957" w="64611">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5"/>
            <p:cNvSpPr/>
            <p:nvPr/>
          </p:nvSpPr>
          <p:spPr>
            <a:xfrm>
              <a:off x="2753625" y="1951050"/>
              <a:ext cx="46575" cy="1088575"/>
            </a:xfrm>
            <a:custGeom>
              <a:rect b="b" l="l" r="r" t="t"/>
              <a:pathLst>
                <a:path extrusionOk="0" h="43543" w="1863">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5"/>
            <p:cNvSpPr/>
            <p:nvPr/>
          </p:nvSpPr>
          <p:spPr>
            <a:xfrm>
              <a:off x="2688525" y="477325"/>
              <a:ext cx="2531125" cy="3715200"/>
            </a:xfrm>
            <a:custGeom>
              <a:rect b="b" l="l" r="r" t="t"/>
              <a:pathLst>
                <a:path extrusionOk="0" h="148608" w="101245">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5"/>
            <p:cNvSpPr/>
            <p:nvPr/>
          </p:nvSpPr>
          <p:spPr>
            <a:xfrm>
              <a:off x="2355175" y="1889425"/>
              <a:ext cx="45200" cy="2303100"/>
            </a:xfrm>
            <a:custGeom>
              <a:rect b="b" l="l" r="r" t="t"/>
              <a:pathLst>
                <a:path extrusionOk="0" h="92124" w="1808">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p:nvPr/>
          </p:nvSpPr>
          <p:spPr>
            <a:xfrm>
              <a:off x="2160750" y="1843225"/>
              <a:ext cx="45200" cy="1942650"/>
            </a:xfrm>
            <a:custGeom>
              <a:rect b="b" l="l" r="r" t="t"/>
              <a:pathLst>
                <a:path extrusionOk="0" h="77706" w="1808">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5"/>
            <p:cNvSpPr/>
            <p:nvPr/>
          </p:nvSpPr>
          <p:spPr>
            <a:xfrm>
              <a:off x="2531800" y="237575"/>
              <a:ext cx="2238125" cy="619475"/>
            </a:xfrm>
            <a:custGeom>
              <a:rect b="b" l="l" r="r" t="t"/>
              <a:pathLst>
                <a:path extrusionOk="0" h="24779" w="89525">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5"/>
            <p:cNvSpPr/>
            <p:nvPr/>
          </p:nvSpPr>
          <p:spPr>
            <a:xfrm>
              <a:off x="4704025" y="549550"/>
              <a:ext cx="241775" cy="203425"/>
            </a:xfrm>
            <a:custGeom>
              <a:rect b="b" l="l" r="r" t="t"/>
              <a:pathLst>
                <a:path extrusionOk="0" h="8137" w="9671">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5"/>
            <p:cNvSpPr/>
            <p:nvPr/>
          </p:nvSpPr>
          <p:spPr>
            <a:xfrm>
              <a:off x="5171700" y="1077775"/>
              <a:ext cx="242375" cy="1574350"/>
            </a:xfrm>
            <a:custGeom>
              <a:rect b="b" l="l" r="r" t="t"/>
              <a:pathLst>
                <a:path extrusionOk="0" h="62974" w="9695">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5"/>
            <p:cNvSpPr/>
            <p:nvPr/>
          </p:nvSpPr>
          <p:spPr>
            <a:xfrm>
              <a:off x="5168950" y="3860950"/>
              <a:ext cx="244500" cy="719075"/>
            </a:xfrm>
            <a:custGeom>
              <a:rect b="b" l="l" r="r" t="t"/>
              <a:pathLst>
                <a:path extrusionOk="0" h="28763" w="978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5"/>
            <p:cNvSpPr/>
            <p:nvPr/>
          </p:nvSpPr>
          <p:spPr>
            <a:xfrm>
              <a:off x="3215550" y="5085250"/>
              <a:ext cx="1519175" cy="332750"/>
            </a:xfrm>
            <a:custGeom>
              <a:rect b="b" l="l" r="r" t="t"/>
              <a:pathLst>
                <a:path extrusionOk="0" h="13310" w="60767">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5"/>
            <p:cNvSpPr/>
            <p:nvPr/>
          </p:nvSpPr>
          <p:spPr>
            <a:xfrm>
              <a:off x="2160750" y="3119350"/>
              <a:ext cx="71225" cy="966375"/>
            </a:xfrm>
            <a:custGeom>
              <a:rect b="b" l="l" r="r" t="t"/>
              <a:pathLst>
                <a:path extrusionOk="0" h="38655" w="2849">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5"/>
            <p:cNvSpPr/>
            <p:nvPr/>
          </p:nvSpPr>
          <p:spPr>
            <a:xfrm>
              <a:off x="3034325" y="3862850"/>
              <a:ext cx="776375" cy="1384000"/>
            </a:xfrm>
            <a:custGeom>
              <a:rect b="b" l="l" r="r" t="t"/>
              <a:pathLst>
                <a:path extrusionOk="0" h="55360" w="31055">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5"/>
            <p:cNvSpPr/>
            <p:nvPr/>
          </p:nvSpPr>
          <p:spPr>
            <a:xfrm>
              <a:off x="3034325" y="3212475"/>
              <a:ext cx="776375" cy="2034375"/>
            </a:xfrm>
            <a:custGeom>
              <a:rect b="b" l="l" r="r" t="t"/>
              <a:pathLst>
                <a:path extrusionOk="0" h="81375" w="31055">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5"/>
            <p:cNvSpPr/>
            <p:nvPr/>
          </p:nvSpPr>
          <p:spPr>
            <a:xfrm>
              <a:off x="3220525" y="3945025"/>
              <a:ext cx="780500" cy="1389450"/>
            </a:xfrm>
            <a:custGeom>
              <a:rect b="b" l="l" r="r" t="t"/>
              <a:pathLst>
                <a:path extrusionOk="0" h="55578" w="3122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5"/>
            <p:cNvSpPr/>
            <p:nvPr/>
          </p:nvSpPr>
          <p:spPr>
            <a:xfrm>
              <a:off x="3918850" y="3310700"/>
              <a:ext cx="293025" cy="1655450"/>
            </a:xfrm>
            <a:custGeom>
              <a:rect b="b" l="l" r="r" t="t"/>
              <a:pathLst>
                <a:path extrusionOk="0" h="66218" w="11721">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5"/>
            <p:cNvSpPr/>
            <p:nvPr/>
          </p:nvSpPr>
          <p:spPr>
            <a:xfrm>
              <a:off x="3816150" y="3513350"/>
              <a:ext cx="603850" cy="1903300"/>
            </a:xfrm>
            <a:custGeom>
              <a:rect b="b" l="l" r="r" t="t"/>
              <a:pathLst>
                <a:path extrusionOk="0" h="76132" w="24154">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5"/>
            <p:cNvSpPr/>
            <p:nvPr/>
          </p:nvSpPr>
          <p:spPr>
            <a:xfrm>
              <a:off x="4233775" y="3651650"/>
              <a:ext cx="399825" cy="1695150"/>
            </a:xfrm>
            <a:custGeom>
              <a:rect b="b" l="l" r="r" t="t"/>
              <a:pathLst>
                <a:path extrusionOk="0" h="67806" w="15993">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5"/>
            <p:cNvSpPr/>
            <p:nvPr/>
          </p:nvSpPr>
          <p:spPr>
            <a:xfrm>
              <a:off x="4686975" y="3624275"/>
              <a:ext cx="134225" cy="1506200"/>
            </a:xfrm>
            <a:custGeom>
              <a:rect b="b" l="l" r="r" t="t"/>
              <a:pathLst>
                <a:path extrusionOk="0" h="60248" w="5369">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a:off x="2574250" y="706400"/>
              <a:ext cx="2427675" cy="4213200"/>
            </a:xfrm>
            <a:custGeom>
              <a:rect b="b" l="l" r="r" t="t"/>
              <a:pathLst>
                <a:path extrusionOk="0" h="168528" w="97107">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p:nvPr/>
          </p:nvSpPr>
          <p:spPr>
            <a:xfrm>
              <a:off x="2812500" y="4858700"/>
              <a:ext cx="317500" cy="252600"/>
            </a:xfrm>
            <a:custGeom>
              <a:rect b="b" l="l" r="r" t="t"/>
              <a:pathLst>
                <a:path extrusionOk="0" h="10104" w="1270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p:nvPr/>
          </p:nvSpPr>
          <p:spPr>
            <a:xfrm>
              <a:off x="3534075" y="3075550"/>
              <a:ext cx="57550" cy="886950"/>
            </a:xfrm>
            <a:custGeom>
              <a:rect b="b" l="l" r="r" t="t"/>
              <a:pathLst>
                <a:path extrusionOk="0" h="35478" w="2302">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5"/>
            <p:cNvSpPr/>
            <p:nvPr/>
          </p:nvSpPr>
          <p:spPr>
            <a:xfrm>
              <a:off x="2639975" y="2951975"/>
              <a:ext cx="746250" cy="2014175"/>
            </a:xfrm>
            <a:custGeom>
              <a:rect b="b" l="l" r="r" t="t"/>
              <a:pathLst>
                <a:path extrusionOk="0" h="80567" w="2985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5"/>
            <p:cNvSpPr/>
            <p:nvPr/>
          </p:nvSpPr>
          <p:spPr>
            <a:xfrm>
              <a:off x="2479775" y="3406550"/>
              <a:ext cx="722975" cy="1377500"/>
            </a:xfrm>
            <a:custGeom>
              <a:rect b="b" l="l" r="r" t="t"/>
              <a:pathLst>
                <a:path extrusionOk="0" h="55100" w="28919">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26"/>
          <p:cNvSpPr txBox="1"/>
          <p:nvPr>
            <p:ph idx="1" type="body"/>
          </p:nvPr>
        </p:nvSpPr>
        <p:spPr>
          <a:xfrm>
            <a:off x="618825" y="1171750"/>
            <a:ext cx="3534300" cy="23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final dataset is structured on 32 columns and contains about 9 </a:t>
            </a:r>
            <a:r>
              <a:rPr lang="en"/>
              <a:t>million</a:t>
            </a:r>
            <a:r>
              <a:rPr lang="en"/>
              <a:t> rows of information. It is based only on US-based companies but contains national as well as international flights.</a:t>
            </a:r>
            <a:endParaRPr/>
          </a:p>
        </p:txBody>
      </p:sp>
      <p:sp>
        <p:nvSpPr>
          <p:cNvPr id="538" name="Google Shape;538;p26"/>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Dataset</a:t>
            </a:r>
            <a:endParaRPr/>
          </a:p>
        </p:txBody>
      </p:sp>
      <p:grpSp>
        <p:nvGrpSpPr>
          <p:cNvPr id="539" name="Google Shape;539;p26"/>
          <p:cNvGrpSpPr/>
          <p:nvPr/>
        </p:nvGrpSpPr>
        <p:grpSpPr>
          <a:xfrm>
            <a:off x="4834661" y="989482"/>
            <a:ext cx="2851442" cy="3213988"/>
            <a:chOff x="2501950" y="1507050"/>
            <a:chExt cx="2392350" cy="2696525"/>
          </a:xfrm>
        </p:grpSpPr>
        <p:sp>
          <p:nvSpPr>
            <p:cNvPr id="540" name="Google Shape;540;p26"/>
            <p:cNvSpPr/>
            <p:nvPr/>
          </p:nvSpPr>
          <p:spPr>
            <a:xfrm>
              <a:off x="4032450" y="3778325"/>
              <a:ext cx="0" cy="25"/>
            </a:xfrm>
            <a:custGeom>
              <a:rect b="b" l="l" r="r" t="t"/>
              <a:pathLst>
                <a:path extrusionOk="0" h="1" w="0">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6"/>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6"/>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6"/>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6"/>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26"/>
          <p:cNvGrpSpPr/>
          <p:nvPr/>
        </p:nvGrpSpPr>
        <p:grpSpPr>
          <a:xfrm>
            <a:off x="7686104" y="-476250"/>
            <a:ext cx="2291257" cy="2922300"/>
            <a:chOff x="4882900" y="-64350"/>
            <a:chExt cx="2493750" cy="2922300"/>
          </a:xfrm>
        </p:grpSpPr>
        <p:sp>
          <p:nvSpPr>
            <p:cNvPr id="560" name="Google Shape;560;p26"/>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6"/>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6"/>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6"/>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26"/>
          <p:cNvGrpSpPr/>
          <p:nvPr/>
        </p:nvGrpSpPr>
        <p:grpSpPr>
          <a:xfrm>
            <a:off x="5599242" y="1368971"/>
            <a:ext cx="1541751" cy="2455003"/>
            <a:chOff x="2160750" y="237575"/>
            <a:chExt cx="3253325" cy="5180425"/>
          </a:xfrm>
        </p:grpSpPr>
        <p:sp>
          <p:nvSpPr>
            <p:cNvPr id="566" name="Google Shape;566;p26"/>
            <p:cNvSpPr/>
            <p:nvPr/>
          </p:nvSpPr>
          <p:spPr>
            <a:xfrm>
              <a:off x="3341025" y="1584075"/>
              <a:ext cx="870850" cy="1801975"/>
            </a:xfrm>
            <a:custGeom>
              <a:rect b="b" l="l" r="r" t="t"/>
              <a:pathLst>
                <a:path extrusionOk="0" h="72079" w="34834">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6"/>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6"/>
            <p:cNvSpPr/>
            <p:nvPr/>
          </p:nvSpPr>
          <p:spPr>
            <a:xfrm>
              <a:off x="3760000" y="2060575"/>
              <a:ext cx="47950" cy="948925"/>
            </a:xfrm>
            <a:custGeom>
              <a:rect b="b" l="l" r="r" t="t"/>
              <a:pathLst>
                <a:path extrusionOk="0" h="37957" w="1918">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6"/>
            <p:cNvSpPr/>
            <p:nvPr/>
          </p:nvSpPr>
          <p:spPr>
            <a:xfrm>
              <a:off x="3150700" y="1358150"/>
              <a:ext cx="1273425" cy="2019675"/>
            </a:xfrm>
            <a:custGeom>
              <a:rect b="b" l="l" r="r" t="t"/>
              <a:pathLst>
                <a:path extrusionOk="0" h="80787" w="50937">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6"/>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6"/>
            <p:cNvSpPr/>
            <p:nvPr/>
          </p:nvSpPr>
          <p:spPr>
            <a:xfrm>
              <a:off x="2352425" y="1196575"/>
              <a:ext cx="2282550" cy="3382075"/>
            </a:xfrm>
            <a:custGeom>
              <a:rect b="b" l="l" r="r" t="t"/>
              <a:pathLst>
                <a:path extrusionOk="0" h="135283" w="91302">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6"/>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6"/>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6"/>
            <p:cNvSpPr/>
            <p:nvPr/>
          </p:nvSpPr>
          <p:spPr>
            <a:xfrm>
              <a:off x="4775975" y="2232425"/>
              <a:ext cx="43850" cy="1304225"/>
            </a:xfrm>
            <a:custGeom>
              <a:rect b="b" l="l" r="r" t="t"/>
              <a:pathLst>
                <a:path extrusionOk="0" h="52169" w="1754">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6"/>
            <p:cNvSpPr/>
            <p:nvPr/>
          </p:nvSpPr>
          <p:spPr>
            <a:xfrm>
              <a:off x="3123775" y="942025"/>
              <a:ext cx="1615275" cy="648925"/>
            </a:xfrm>
            <a:custGeom>
              <a:rect b="b" l="l" r="r" t="t"/>
              <a:pathLst>
                <a:path extrusionOk="0" h="25957" w="64611">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6"/>
            <p:cNvSpPr/>
            <p:nvPr/>
          </p:nvSpPr>
          <p:spPr>
            <a:xfrm>
              <a:off x="2753625" y="1951050"/>
              <a:ext cx="46575" cy="1088575"/>
            </a:xfrm>
            <a:custGeom>
              <a:rect b="b" l="l" r="r" t="t"/>
              <a:pathLst>
                <a:path extrusionOk="0" h="43543" w="1863">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6"/>
            <p:cNvSpPr/>
            <p:nvPr/>
          </p:nvSpPr>
          <p:spPr>
            <a:xfrm>
              <a:off x="2688525" y="477325"/>
              <a:ext cx="2531125" cy="3715200"/>
            </a:xfrm>
            <a:custGeom>
              <a:rect b="b" l="l" r="r" t="t"/>
              <a:pathLst>
                <a:path extrusionOk="0" h="148608" w="101245">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6"/>
            <p:cNvSpPr/>
            <p:nvPr/>
          </p:nvSpPr>
          <p:spPr>
            <a:xfrm>
              <a:off x="2355175" y="1889425"/>
              <a:ext cx="45200" cy="2303100"/>
            </a:xfrm>
            <a:custGeom>
              <a:rect b="b" l="l" r="r" t="t"/>
              <a:pathLst>
                <a:path extrusionOk="0" h="92124" w="1808">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6"/>
            <p:cNvSpPr/>
            <p:nvPr/>
          </p:nvSpPr>
          <p:spPr>
            <a:xfrm>
              <a:off x="2160750" y="1843225"/>
              <a:ext cx="45200" cy="1942650"/>
            </a:xfrm>
            <a:custGeom>
              <a:rect b="b" l="l" r="r" t="t"/>
              <a:pathLst>
                <a:path extrusionOk="0" h="77706" w="1808">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6"/>
            <p:cNvSpPr/>
            <p:nvPr/>
          </p:nvSpPr>
          <p:spPr>
            <a:xfrm>
              <a:off x="2531800" y="237575"/>
              <a:ext cx="2238125" cy="619475"/>
            </a:xfrm>
            <a:custGeom>
              <a:rect b="b" l="l" r="r" t="t"/>
              <a:pathLst>
                <a:path extrusionOk="0" h="24779" w="89525">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6"/>
            <p:cNvSpPr/>
            <p:nvPr/>
          </p:nvSpPr>
          <p:spPr>
            <a:xfrm>
              <a:off x="4704025" y="549550"/>
              <a:ext cx="241775" cy="203425"/>
            </a:xfrm>
            <a:custGeom>
              <a:rect b="b" l="l" r="r" t="t"/>
              <a:pathLst>
                <a:path extrusionOk="0" h="8137" w="9671">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6"/>
            <p:cNvSpPr/>
            <p:nvPr/>
          </p:nvSpPr>
          <p:spPr>
            <a:xfrm>
              <a:off x="5171700" y="1077775"/>
              <a:ext cx="242375" cy="1574350"/>
            </a:xfrm>
            <a:custGeom>
              <a:rect b="b" l="l" r="r" t="t"/>
              <a:pathLst>
                <a:path extrusionOk="0" h="62974" w="9695">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6"/>
            <p:cNvSpPr/>
            <p:nvPr/>
          </p:nvSpPr>
          <p:spPr>
            <a:xfrm>
              <a:off x="5168950" y="3860950"/>
              <a:ext cx="244500" cy="719075"/>
            </a:xfrm>
            <a:custGeom>
              <a:rect b="b" l="l" r="r" t="t"/>
              <a:pathLst>
                <a:path extrusionOk="0" h="28763" w="978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6"/>
            <p:cNvSpPr/>
            <p:nvPr/>
          </p:nvSpPr>
          <p:spPr>
            <a:xfrm>
              <a:off x="3215550" y="5085250"/>
              <a:ext cx="1519175" cy="332750"/>
            </a:xfrm>
            <a:custGeom>
              <a:rect b="b" l="l" r="r" t="t"/>
              <a:pathLst>
                <a:path extrusionOk="0" h="13310" w="60767">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6"/>
            <p:cNvSpPr/>
            <p:nvPr/>
          </p:nvSpPr>
          <p:spPr>
            <a:xfrm>
              <a:off x="2160750" y="3119350"/>
              <a:ext cx="71225" cy="966375"/>
            </a:xfrm>
            <a:custGeom>
              <a:rect b="b" l="l" r="r" t="t"/>
              <a:pathLst>
                <a:path extrusionOk="0" h="38655" w="2849">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6"/>
            <p:cNvSpPr/>
            <p:nvPr/>
          </p:nvSpPr>
          <p:spPr>
            <a:xfrm>
              <a:off x="3034325" y="3862850"/>
              <a:ext cx="776375" cy="1384000"/>
            </a:xfrm>
            <a:custGeom>
              <a:rect b="b" l="l" r="r" t="t"/>
              <a:pathLst>
                <a:path extrusionOk="0" h="55360" w="31055">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6"/>
            <p:cNvSpPr/>
            <p:nvPr/>
          </p:nvSpPr>
          <p:spPr>
            <a:xfrm>
              <a:off x="3034325" y="3212475"/>
              <a:ext cx="776375" cy="2034375"/>
            </a:xfrm>
            <a:custGeom>
              <a:rect b="b" l="l" r="r" t="t"/>
              <a:pathLst>
                <a:path extrusionOk="0" h="81375" w="31055">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6"/>
            <p:cNvSpPr/>
            <p:nvPr/>
          </p:nvSpPr>
          <p:spPr>
            <a:xfrm>
              <a:off x="3220525" y="3945025"/>
              <a:ext cx="780500" cy="1389450"/>
            </a:xfrm>
            <a:custGeom>
              <a:rect b="b" l="l" r="r" t="t"/>
              <a:pathLst>
                <a:path extrusionOk="0" h="55578" w="3122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6"/>
            <p:cNvSpPr/>
            <p:nvPr/>
          </p:nvSpPr>
          <p:spPr>
            <a:xfrm>
              <a:off x="3918850" y="3310700"/>
              <a:ext cx="293025" cy="1655450"/>
            </a:xfrm>
            <a:custGeom>
              <a:rect b="b" l="l" r="r" t="t"/>
              <a:pathLst>
                <a:path extrusionOk="0" h="66218" w="11721">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6"/>
            <p:cNvSpPr/>
            <p:nvPr/>
          </p:nvSpPr>
          <p:spPr>
            <a:xfrm>
              <a:off x="3816150" y="3513350"/>
              <a:ext cx="603850" cy="1903300"/>
            </a:xfrm>
            <a:custGeom>
              <a:rect b="b" l="l" r="r" t="t"/>
              <a:pathLst>
                <a:path extrusionOk="0" h="76132" w="24154">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6"/>
            <p:cNvSpPr/>
            <p:nvPr/>
          </p:nvSpPr>
          <p:spPr>
            <a:xfrm>
              <a:off x="4233775" y="3651650"/>
              <a:ext cx="399825" cy="1695150"/>
            </a:xfrm>
            <a:custGeom>
              <a:rect b="b" l="l" r="r" t="t"/>
              <a:pathLst>
                <a:path extrusionOk="0" h="67806" w="15993">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6"/>
            <p:cNvSpPr/>
            <p:nvPr/>
          </p:nvSpPr>
          <p:spPr>
            <a:xfrm>
              <a:off x="4686975" y="3624275"/>
              <a:ext cx="134225" cy="1506200"/>
            </a:xfrm>
            <a:custGeom>
              <a:rect b="b" l="l" r="r" t="t"/>
              <a:pathLst>
                <a:path extrusionOk="0" h="60248" w="5369">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6"/>
            <p:cNvSpPr/>
            <p:nvPr/>
          </p:nvSpPr>
          <p:spPr>
            <a:xfrm>
              <a:off x="2574250" y="706400"/>
              <a:ext cx="2427675" cy="4213200"/>
            </a:xfrm>
            <a:custGeom>
              <a:rect b="b" l="l" r="r" t="t"/>
              <a:pathLst>
                <a:path extrusionOk="0" h="168528" w="97107">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6"/>
            <p:cNvSpPr/>
            <p:nvPr/>
          </p:nvSpPr>
          <p:spPr>
            <a:xfrm>
              <a:off x="2812500" y="4858700"/>
              <a:ext cx="317500" cy="252600"/>
            </a:xfrm>
            <a:custGeom>
              <a:rect b="b" l="l" r="r" t="t"/>
              <a:pathLst>
                <a:path extrusionOk="0" h="10104" w="1270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6"/>
            <p:cNvSpPr/>
            <p:nvPr/>
          </p:nvSpPr>
          <p:spPr>
            <a:xfrm>
              <a:off x="3534075" y="3075550"/>
              <a:ext cx="57550" cy="886950"/>
            </a:xfrm>
            <a:custGeom>
              <a:rect b="b" l="l" r="r" t="t"/>
              <a:pathLst>
                <a:path extrusionOk="0" h="35478" w="2302">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6"/>
            <p:cNvSpPr/>
            <p:nvPr/>
          </p:nvSpPr>
          <p:spPr>
            <a:xfrm>
              <a:off x="2639975" y="2951975"/>
              <a:ext cx="746250" cy="2014175"/>
            </a:xfrm>
            <a:custGeom>
              <a:rect b="b" l="l" r="r" t="t"/>
              <a:pathLst>
                <a:path extrusionOk="0" h="80567" w="2985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6"/>
            <p:cNvSpPr/>
            <p:nvPr/>
          </p:nvSpPr>
          <p:spPr>
            <a:xfrm>
              <a:off x="2479775" y="3406550"/>
              <a:ext cx="722975" cy="1377500"/>
            </a:xfrm>
            <a:custGeom>
              <a:rect b="b" l="l" r="r" t="t"/>
              <a:pathLst>
                <a:path extrusionOk="0" h="55100" w="28919">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27"/>
          <p:cNvSpPr txBox="1"/>
          <p:nvPr>
            <p:ph type="ctrTitle"/>
          </p:nvPr>
        </p:nvSpPr>
        <p:spPr>
          <a:xfrm>
            <a:off x="1648551" y="2088850"/>
            <a:ext cx="40326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PowerBI Visualisations</a:t>
            </a:r>
            <a:endParaRPr/>
          </a:p>
        </p:txBody>
      </p:sp>
      <p:sp>
        <p:nvSpPr>
          <p:cNvPr id="603" name="Google Shape;603;p27"/>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7"/>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2</a:t>
            </a:r>
            <a:endParaRPr>
              <a:solidFill>
                <a:schemeClr val="dk2"/>
              </a:solidFill>
            </a:endParaRPr>
          </a:p>
        </p:txBody>
      </p:sp>
      <p:sp>
        <p:nvSpPr>
          <p:cNvPr id="605" name="Google Shape;605;p27"/>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7"/>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 name="Google Shape;607;p27"/>
          <p:cNvCxnSpPr>
            <a:stCxn id="603"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28"/>
          <p:cNvSpPr txBox="1"/>
          <p:nvPr>
            <p:ph idx="1" type="body"/>
          </p:nvPr>
        </p:nvSpPr>
        <p:spPr>
          <a:xfrm>
            <a:off x="618825" y="1171750"/>
            <a:ext cx="3534300" cy="23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POWER BI visualisation we used a trimmed version of the 2015 dataset, removing columns which didn’t have enough data, or columns which had </a:t>
            </a:r>
            <a:r>
              <a:rPr lang="en"/>
              <a:t>erroneous</a:t>
            </a:r>
            <a:r>
              <a:rPr lang="en"/>
              <a:t> data (E.g. :Airports using numbers instead of 3-letter abbreviations).</a:t>
            </a:r>
            <a:endParaRPr/>
          </a:p>
        </p:txBody>
      </p:sp>
      <p:sp>
        <p:nvSpPr>
          <p:cNvPr id="613" name="Google Shape;613;p28"/>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PowerBI</a:t>
            </a:r>
            <a:endParaRPr/>
          </a:p>
        </p:txBody>
      </p:sp>
      <p:grpSp>
        <p:nvGrpSpPr>
          <p:cNvPr id="614" name="Google Shape;614;p28"/>
          <p:cNvGrpSpPr/>
          <p:nvPr/>
        </p:nvGrpSpPr>
        <p:grpSpPr>
          <a:xfrm>
            <a:off x="4834661" y="989482"/>
            <a:ext cx="2851442" cy="3213988"/>
            <a:chOff x="2501950" y="1507050"/>
            <a:chExt cx="2392350" cy="2696525"/>
          </a:xfrm>
        </p:grpSpPr>
        <p:sp>
          <p:nvSpPr>
            <p:cNvPr id="615" name="Google Shape;615;p28"/>
            <p:cNvSpPr/>
            <p:nvPr/>
          </p:nvSpPr>
          <p:spPr>
            <a:xfrm>
              <a:off x="4032450" y="3778325"/>
              <a:ext cx="0" cy="25"/>
            </a:xfrm>
            <a:custGeom>
              <a:rect b="b" l="l" r="r" t="t"/>
              <a:pathLst>
                <a:path extrusionOk="0" h="1" w="0">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8"/>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8"/>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8"/>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8"/>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8"/>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8"/>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8"/>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8"/>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8"/>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8"/>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8"/>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28"/>
          <p:cNvGrpSpPr/>
          <p:nvPr/>
        </p:nvGrpSpPr>
        <p:grpSpPr>
          <a:xfrm>
            <a:off x="7686104" y="-476250"/>
            <a:ext cx="2291257" cy="2922300"/>
            <a:chOff x="4882900" y="-64350"/>
            <a:chExt cx="2493750" cy="2922300"/>
          </a:xfrm>
        </p:grpSpPr>
        <p:sp>
          <p:nvSpPr>
            <p:cNvPr id="635" name="Google Shape;635;p28"/>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8"/>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8"/>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8"/>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8"/>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28"/>
          <p:cNvGrpSpPr/>
          <p:nvPr/>
        </p:nvGrpSpPr>
        <p:grpSpPr>
          <a:xfrm>
            <a:off x="5599242" y="1368971"/>
            <a:ext cx="1541751" cy="2455003"/>
            <a:chOff x="2160750" y="237575"/>
            <a:chExt cx="3253325" cy="5180425"/>
          </a:xfrm>
        </p:grpSpPr>
        <p:sp>
          <p:nvSpPr>
            <p:cNvPr id="641" name="Google Shape;641;p28"/>
            <p:cNvSpPr/>
            <p:nvPr/>
          </p:nvSpPr>
          <p:spPr>
            <a:xfrm>
              <a:off x="3341025" y="1584075"/>
              <a:ext cx="870850" cy="1801975"/>
            </a:xfrm>
            <a:custGeom>
              <a:rect b="b" l="l" r="r" t="t"/>
              <a:pathLst>
                <a:path extrusionOk="0" h="72079" w="34834">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8"/>
            <p:cNvSpPr/>
            <p:nvPr/>
          </p:nvSpPr>
          <p:spPr>
            <a:xfrm>
              <a:off x="3760000" y="2060575"/>
              <a:ext cx="47950" cy="948925"/>
            </a:xfrm>
            <a:custGeom>
              <a:rect b="b" l="l" r="r" t="t"/>
              <a:pathLst>
                <a:path extrusionOk="0" h="37957" w="1918">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p:nvPr/>
          </p:nvSpPr>
          <p:spPr>
            <a:xfrm>
              <a:off x="3150700" y="1358150"/>
              <a:ext cx="1273425" cy="2019675"/>
            </a:xfrm>
            <a:custGeom>
              <a:rect b="b" l="l" r="r" t="t"/>
              <a:pathLst>
                <a:path extrusionOk="0" h="80787" w="50937">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8"/>
            <p:cNvSpPr/>
            <p:nvPr/>
          </p:nvSpPr>
          <p:spPr>
            <a:xfrm>
              <a:off x="2352425" y="1196575"/>
              <a:ext cx="2282550" cy="3382075"/>
            </a:xfrm>
            <a:custGeom>
              <a:rect b="b" l="l" r="r" t="t"/>
              <a:pathLst>
                <a:path extrusionOk="0" h="135283" w="91302">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8"/>
            <p:cNvSpPr/>
            <p:nvPr/>
          </p:nvSpPr>
          <p:spPr>
            <a:xfrm>
              <a:off x="4775975" y="2232425"/>
              <a:ext cx="43850" cy="1304225"/>
            </a:xfrm>
            <a:custGeom>
              <a:rect b="b" l="l" r="r" t="t"/>
              <a:pathLst>
                <a:path extrusionOk="0" h="52169" w="1754">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8"/>
            <p:cNvSpPr/>
            <p:nvPr/>
          </p:nvSpPr>
          <p:spPr>
            <a:xfrm>
              <a:off x="3123775" y="942025"/>
              <a:ext cx="1615275" cy="648925"/>
            </a:xfrm>
            <a:custGeom>
              <a:rect b="b" l="l" r="r" t="t"/>
              <a:pathLst>
                <a:path extrusionOk="0" h="25957" w="64611">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8"/>
            <p:cNvSpPr/>
            <p:nvPr/>
          </p:nvSpPr>
          <p:spPr>
            <a:xfrm>
              <a:off x="2753625" y="1951050"/>
              <a:ext cx="46575" cy="1088575"/>
            </a:xfrm>
            <a:custGeom>
              <a:rect b="b" l="l" r="r" t="t"/>
              <a:pathLst>
                <a:path extrusionOk="0" h="43543" w="1863">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8"/>
            <p:cNvSpPr/>
            <p:nvPr/>
          </p:nvSpPr>
          <p:spPr>
            <a:xfrm>
              <a:off x="2688525" y="477325"/>
              <a:ext cx="2531125" cy="3715200"/>
            </a:xfrm>
            <a:custGeom>
              <a:rect b="b" l="l" r="r" t="t"/>
              <a:pathLst>
                <a:path extrusionOk="0" h="148608" w="101245">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8"/>
            <p:cNvSpPr/>
            <p:nvPr/>
          </p:nvSpPr>
          <p:spPr>
            <a:xfrm>
              <a:off x="2355175" y="1889425"/>
              <a:ext cx="45200" cy="2303100"/>
            </a:xfrm>
            <a:custGeom>
              <a:rect b="b" l="l" r="r" t="t"/>
              <a:pathLst>
                <a:path extrusionOk="0" h="92124" w="1808">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8"/>
            <p:cNvSpPr/>
            <p:nvPr/>
          </p:nvSpPr>
          <p:spPr>
            <a:xfrm>
              <a:off x="2160750" y="1843225"/>
              <a:ext cx="45200" cy="1942650"/>
            </a:xfrm>
            <a:custGeom>
              <a:rect b="b" l="l" r="r" t="t"/>
              <a:pathLst>
                <a:path extrusionOk="0" h="77706" w="1808">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8"/>
            <p:cNvSpPr/>
            <p:nvPr/>
          </p:nvSpPr>
          <p:spPr>
            <a:xfrm>
              <a:off x="2531800" y="237575"/>
              <a:ext cx="2238125" cy="619475"/>
            </a:xfrm>
            <a:custGeom>
              <a:rect b="b" l="l" r="r" t="t"/>
              <a:pathLst>
                <a:path extrusionOk="0" h="24779" w="89525">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8"/>
            <p:cNvSpPr/>
            <p:nvPr/>
          </p:nvSpPr>
          <p:spPr>
            <a:xfrm>
              <a:off x="4704025" y="549550"/>
              <a:ext cx="241775" cy="203425"/>
            </a:xfrm>
            <a:custGeom>
              <a:rect b="b" l="l" r="r" t="t"/>
              <a:pathLst>
                <a:path extrusionOk="0" h="8137" w="9671">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8"/>
            <p:cNvSpPr/>
            <p:nvPr/>
          </p:nvSpPr>
          <p:spPr>
            <a:xfrm>
              <a:off x="5171700" y="1077775"/>
              <a:ext cx="242375" cy="1574350"/>
            </a:xfrm>
            <a:custGeom>
              <a:rect b="b" l="l" r="r" t="t"/>
              <a:pathLst>
                <a:path extrusionOk="0" h="62974" w="9695">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8"/>
            <p:cNvSpPr/>
            <p:nvPr/>
          </p:nvSpPr>
          <p:spPr>
            <a:xfrm>
              <a:off x="5168950" y="3860950"/>
              <a:ext cx="244500" cy="719075"/>
            </a:xfrm>
            <a:custGeom>
              <a:rect b="b" l="l" r="r" t="t"/>
              <a:pathLst>
                <a:path extrusionOk="0" h="28763" w="978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8"/>
            <p:cNvSpPr/>
            <p:nvPr/>
          </p:nvSpPr>
          <p:spPr>
            <a:xfrm>
              <a:off x="3215550" y="5085250"/>
              <a:ext cx="1519175" cy="332750"/>
            </a:xfrm>
            <a:custGeom>
              <a:rect b="b" l="l" r="r" t="t"/>
              <a:pathLst>
                <a:path extrusionOk="0" h="13310" w="60767">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8"/>
            <p:cNvSpPr/>
            <p:nvPr/>
          </p:nvSpPr>
          <p:spPr>
            <a:xfrm>
              <a:off x="2160750" y="3119350"/>
              <a:ext cx="71225" cy="966375"/>
            </a:xfrm>
            <a:custGeom>
              <a:rect b="b" l="l" r="r" t="t"/>
              <a:pathLst>
                <a:path extrusionOk="0" h="38655" w="2849">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8"/>
            <p:cNvSpPr/>
            <p:nvPr/>
          </p:nvSpPr>
          <p:spPr>
            <a:xfrm>
              <a:off x="3034325" y="3862850"/>
              <a:ext cx="776375" cy="1384000"/>
            </a:xfrm>
            <a:custGeom>
              <a:rect b="b" l="l" r="r" t="t"/>
              <a:pathLst>
                <a:path extrusionOk="0" h="55360" w="31055">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8"/>
            <p:cNvSpPr/>
            <p:nvPr/>
          </p:nvSpPr>
          <p:spPr>
            <a:xfrm>
              <a:off x="3034325" y="3212475"/>
              <a:ext cx="776375" cy="2034375"/>
            </a:xfrm>
            <a:custGeom>
              <a:rect b="b" l="l" r="r" t="t"/>
              <a:pathLst>
                <a:path extrusionOk="0" h="81375" w="31055">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8"/>
            <p:cNvSpPr/>
            <p:nvPr/>
          </p:nvSpPr>
          <p:spPr>
            <a:xfrm>
              <a:off x="3220525" y="3945025"/>
              <a:ext cx="780500" cy="1389450"/>
            </a:xfrm>
            <a:custGeom>
              <a:rect b="b" l="l" r="r" t="t"/>
              <a:pathLst>
                <a:path extrusionOk="0" h="55578" w="3122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8"/>
            <p:cNvSpPr/>
            <p:nvPr/>
          </p:nvSpPr>
          <p:spPr>
            <a:xfrm>
              <a:off x="3918850" y="3310700"/>
              <a:ext cx="293025" cy="1655450"/>
            </a:xfrm>
            <a:custGeom>
              <a:rect b="b" l="l" r="r" t="t"/>
              <a:pathLst>
                <a:path extrusionOk="0" h="66218" w="11721">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8"/>
            <p:cNvSpPr/>
            <p:nvPr/>
          </p:nvSpPr>
          <p:spPr>
            <a:xfrm>
              <a:off x="3816150" y="3513350"/>
              <a:ext cx="603850" cy="1903300"/>
            </a:xfrm>
            <a:custGeom>
              <a:rect b="b" l="l" r="r" t="t"/>
              <a:pathLst>
                <a:path extrusionOk="0" h="76132" w="24154">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8"/>
            <p:cNvSpPr/>
            <p:nvPr/>
          </p:nvSpPr>
          <p:spPr>
            <a:xfrm>
              <a:off x="4233775" y="3651650"/>
              <a:ext cx="399825" cy="1695150"/>
            </a:xfrm>
            <a:custGeom>
              <a:rect b="b" l="l" r="r" t="t"/>
              <a:pathLst>
                <a:path extrusionOk="0" h="67806" w="15993">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8"/>
            <p:cNvSpPr/>
            <p:nvPr/>
          </p:nvSpPr>
          <p:spPr>
            <a:xfrm>
              <a:off x="4686975" y="3624275"/>
              <a:ext cx="134225" cy="1506200"/>
            </a:xfrm>
            <a:custGeom>
              <a:rect b="b" l="l" r="r" t="t"/>
              <a:pathLst>
                <a:path extrusionOk="0" h="60248" w="5369">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8"/>
            <p:cNvSpPr/>
            <p:nvPr/>
          </p:nvSpPr>
          <p:spPr>
            <a:xfrm>
              <a:off x="2574250" y="706400"/>
              <a:ext cx="2427675" cy="4213200"/>
            </a:xfrm>
            <a:custGeom>
              <a:rect b="b" l="l" r="r" t="t"/>
              <a:pathLst>
                <a:path extrusionOk="0" h="168528" w="97107">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8"/>
            <p:cNvSpPr/>
            <p:nvPr/>
          </p:nvSpPr>
          <p:spPr>
            <a:xfrm>
              <a:off x="2812500" y="4858700"/>
              <a:ext cx="317500" cy="252600"/>
            </a:xfrm>
            <a:custGeom>
              <a:rect b="b" l="l" r="r" t="t"/>
              <a:pathLst>
                <a:path extrusionOk="0" h="10104" w="1270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8"/>
            <p:cNvSpPr/>
            <p:nvPr/>
          </p:nvSpPr>
          <p:spPr>
            <a:xfrm>
              <a:off x="3534075" y="3075550"/>
              <a:ext cx="57550" cy="886950"/>
            </a:xfrm>
            <a:custGeom>
              <a:rect b="b" l="l" r="r" t="t"/>
              <a:pathLst>
                <a:path extrusionOk="0" h="35478" w="2302">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8"/>
            <p:cNvSpPr/>
            <p:nvPr/>
          </p:nvSpPr>
          <p:spPr>
            <a:xfrm>
              <a:off x="2639975" y="2951975"/>
              <a:ext cx="746250" cy="2014175"/>
            </a:xfrm>
            <a:custGeom>
              <a:rect b="b" l="l" r="r" t="t"/>
              <a:pathLst>
                <a:path extrusionOk="0" h="80567" w="2985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8"/>
            <p:cNvSpPr/>
            <p:nvPr/>
          </p:nvSpPr>
          <p:spPr>
            <a:xfrm>
              <a:off x="2479775" y="3406550"/>
              <a:ext cx="722975" cy="1377500"/>
            </a:xfrm>
            <a:custGeom>
              <a:rect b="b" l="l" r="r" t="t"/>
              <a:pathLst>
                <a:path extrusionOk="0" h="55100" w="28919">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29"/>
          <p:cNvSpPr txBox="1"/>
          <p:nvPr>
            <p:ph type="ctrTitle"/>
          </p:nvPr>
        </p:nvSpPr>
        <p:spPr>
          <a:xfrm>
            <a:off x="2110125" y="3125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Delays Sheet</a:t>
            </a:r>
            <a:endParaRPr/>
          </a:p>
        </p:txBody>
      </p:sp>
      <p:pic>
        <p:nvPicPr>
          <p:cNvPr id="678" name="Google Shape;678;p29"/>
          <p:cNvPicPr preferRelativeResize="0"/>
          <p:nvPr/>
        </p:nvPicPr>
        <p:blipFill>
          <a:blip r:embed="rId3">
            <a:alphaModFix/>
          </a:blip>
          <a:stretch>
            <a:fillRect/>
          </a:stretch>
        </p:blipFill>
        <p:spPr>
          <a:xfrm>
            <a:off x="757475" y="532975"/>
            <a:ext cx="7781202" cy="4384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30"/>
          <p:cNvSpPr txBox="1"/>
          <p:nvPr>
            <p:ph type="ctrTitle"/>
          </p:nvPr>
        </p:nvSpPr>
        <p:spPr>
          <a:xfrm>
            <a:off x="2110125" y="3125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Stats Sheet</a:t>
            </a:r>
            <a:endParaRPr/>
          </a:p>
        </p:txBody>
      </p:sp>
      <p:pic>
        <p:nvPicPr>
          <p:cNvPr id="684" name="Google Shape;684;p30"/>
          <p:cNvPicPr preferRelativeResize="0"/>
          <p:nvPr/>
        </p:nvPicPr>
        <p:blipFill>
          <a:blip r:embed="rId3">
            <a:alphaModFix/>
          </a:blip>
          <a:stretch>
            <a:fillRect/>
          </a:stretch>
        </p:blipFill>
        <p:spPr>
          <a:xfrm>
            <a:off x="1009650" y="609050"/>
            <a:ext cx="7525914" cy="42296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31"/>
          <p:cNvSpPr txBox="1"/>
          <p:nvPr>
            <p:ph type="ctrTitle"/>
          </p:nvPr>
        </p:nvSpPr>
        <p:spPr>
          <a:xfrm>
            <a:off x="2226800" y="4140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Diverted / Cancelled Sheet</a:t>
            </a:r>
            <a:endParaRPr/>
          </a:p>
        </p:txBody>
      </p:sp>
      <p:pic>
        <p:nvPicPr>
          <p:cNvPr id="690" name="Google Shape;690;p31"/>
          <p:cNvPicPr preferRelativeResize="0"/>
          <p:nvPr/>
        </p:nvPicPr>
        <p:blipFill>
          <a:blip r:embed="rId3">
            <a:alphaModFix/>
          </a:blip>
          <a:stretch>
            <a:fillRect/>
          </a:stretch>
        </p:blipFill>
        <p:spPr>
          <a:xfrm>
            <a:off x="918375" y="619200"/>
            <a:ext cx="7540608" cy="4219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